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9" r:id="rId5"/>
    <p:sldId id="257" r:id="rId6"/>
    <p:sldId id="274" r:id="rId7"/>
    <p:sldId id="261" r:id="rId8"/>
    <p:sldId id="262" r:id="rId9"/>
    <p:sldId id="263" r:id="rId10"/>
    <p:sldId id="264" r:id="rId11"/>
    <p:sldId id="265" r:id="rId12"/>
    <p:sldId id="266" r:id="rId13"/>
    <p:sldId id="271" r:id="rId14"/>
    <p:sldId id="272" r:id="rId15"/>
    <p:sldId id="267" r:id="rId16"/>
    <p:sldId id="268" r:id="rId17"/>
    <p:sldId id="269"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Stegelmann" userId="78d19005ff376035" providerId="LiveId" clId="{F964A80F-3FFC-4672-A75F-258FD9C60906}"/>
    <pc:docChg chg="undo redo custSel modSld">
      <pc:chgData name="Eva Stegelmann" userId="78d19005ff376035" providerId="LiveId" clId="{F964A80F-3FFC-4672-A75F-258FD9C60906}" dt="2024-08-31T14:54:27.295" v="77" actId="20577"/>
      <pc:docMkLst>
        <pc:docMk/>
      </pc:docMkLst>
      <pc:sldChg chg="modSp mod">
        <pc:chgData name="Eva Stegelmann" userId="78d19005ff376035" providerId="LiveId" clId="{F964A80F-3FFC-4672-A75F-258FD9C60906}" dt="2024-08-31T14:43:38.667" v="1" actId="20577"/>
        <pc:sldMkLst>
          <pc:docMk/>
          <pc:sldMk cId="1175891925" sldId="257"/>
        </pc:sldMkLst>
        <pc:spChg chg="mod">
          <ac:chgData name="Eva Stegelmann" userId="78d19005ff376035" providerId="LiveId" clId="{F964A80F-3FFC-4672-A75F-258FD9C60906}" dt="2024-08-31T14:43:38.667" v="1" actId="20577"/>
          <ac:spMkLst>
            <pc:docMk/>
            <pc:sldMk cId="1175891925" sldId="257"/>
            <ac:spMk id="2" creationId="{08C35ACA-541D-458E-A903-A4D9D459D709}"/>
          </ac:spMkLst>
        </pc:spChg>
      </pc:sldChg>
      <pc:sldChg chg="modSp mod">
        <pc:chgData name="Eva Stegelmann" userId="78d19005ff376035" providerId="LiveId" clId="{F964A80F-3FFC-4672-A75F-258FD9C60906}" dt="2024-08-31T14:52:11.062" v="38" actId="115"/>
        <pc:sldMkLst>
          <pc:docMk/>
          <pc:sldMk cId="3678840157" sldId="261"/>
        </pc:sldMkLst>
        <pc:spChg chg="mod">
          <ac:chgData name="Eva Stegelmann" userId="78d19005ff376035" providerId="LiveId" clId="{F964A80F-3FFC-4672-A75F-258FD9C60906}" dt="2024-08-31T14:52:11.062" v="38" actId="115"/>
          <ac:spMkLst>
            <pc:docMk/>
            <pc:sldMk cId="3678840157" sldId="261"/>
            <ac:spMk id="3" creationId="{94E0DFA5-F6F6-9241-D2E3-12A70F6EE834}"/>
          </ac:spMkLst>
        </pc:spChg>
      </pc:sldChg>
      <pc:sldChg chg="modSp mod">
        <pc:chgData name="Eva Stegelmann" userId="78d19005ff376035" providerId="LiveId" clId="{F964A80F-3FFC-4672-A75F-258FD9C60906}" dt="2024-08-31T14:52:29.171" v="40" actId="115"/>
        <pc:sldMkLst>
          <pc:docMk/>
          <pc:sldMk cId="3020008627" sldId="262"/>
        </pc:sldMkLst>
        <pc:spChg chg="mod">
          <ac:chgData name="Eva Stegelmann" userId="78d19005ff376035" providerId="LiveId" clId="{F964A80F-3FFC-4672-A75F-258FD9C60906}" dt="2024-08-31T14:52:29.171" v="40" actId="115"/>
          <ac:spMkLst>
            <pc:docMk/>
            <pc:sldMk cId="3020008627" sldId="262"/>
            <ac:spMk id="3" creationId="{06BFCAF4-027B-C37A-DA45-F72AE1421ACD}"/>
          </ac:spMkLst>
        </pc:spChg>
      </pc:sldChg>
      <pc:sldChg chg="modSp mod">
        <pc:chgData name="Eva Stegelmann" userId="78d19005ff376035" providerId="LiveId" clId="{F964A80F-3FFC-4672-A75F-258FD9C60906}" dt="2024-08-31T14:52:53.263" v="41" actId="6549"/>
        <pc:sldMkLst>
          <pc:docMk/>
          <pc:sldMk cId="2941054209" sldId="263"/>
        </pc:sldMkLst>
        <pc:spChg chg="mod">
          <ac:chgData name="Eva Stegelmann" userId="78d19005ff376035" providerId="LiveId" clId="{F964A80F-3FFC-4672-A75F-258FD9C60906}" dt="2024-08-31T14:52:53.263" v="41" actId="6549"/>
          <ac:spMkLst>
            <pc:docMk/>
            <pc:sldMk cId="2941054209" sldId="263"/>
            <ac:spMk id="3" creationId="{53584CA4-0281-D5EE-2698-23E58C6009BC}"/>
          </ac:spMkLst>
        </pc:spChg>
      </pc:sldChg>
      <pc:sldChg chg="modSp mod">
        <pc:chgData name="Eva Stegelmann" userId="78d19005ff376035" providerId="LiveId" clId="{F964A80F-3FFC-4672-A75F-258FD9C60906}" dt="2024-08-31T14:51:08.230" v="28" actId="27636"/>
        <pc:sldMkLst>
          <pc:docMk/>
          <pc:sldMk cId="2094385311" sldId="265"/>
        </pc:sldMkLst>
        <pc:spChg chg="mod">
          <ac:chgData name="Eva Stegelmann" userId="78d19005ff376035" providerId="LiveId" clId="{F964A80F-3FFC-4672-A75F-258FD9C60906}" dt="2024-08-31T14:51:08.230" v="28" actId="27636"/>
          <ac:spMkLst>
            <pc:docMk/>
            <pc:sldMk cId="2094385311" sldId="265"/>
            <ac:spMk id="3" creationId="{7544BDFD-175D-9B89-1939-4DB387BFA9AC}"/>
          </ac:spMkLst>
        </pc:spChg>
      </pc:sldChg>
      <pc:sldChg chg="modSp mod">
        <pc:chgData name="Eva Stegelmann" userId="78d19005ff376035" providerId="LiveId" clId="{F964A80F-3FFC-4672-A75F-258FD9C60906}" dt="2024-08-31T14:51:14.854" v="30" actId="27636"/>
        <pc:sldMkLst>
          <pc:docMk/>
          <pc:sldMk cId="970593923" sldId="266"/>
        </pc:sldMkLst>
        <pc:spChg chg="mod">
          <ac:chgData name="Eva Stegelmann" userId="78d19005ff376035" providerId="LiveId" clId="{F964A80F-3FFC-4672-A75F-258FD9C60906}" dt="2024-08-31T14:51:14.854" v="30" actId="27636"/>
          <ac:spMkLst>
            <pc:docMk/>
            <pc:sldMk cId="970593923" sldId="266"/>
            <ac:spMk id="3" creationId="{913D7725-79B0-9E35-D932-823E531B1F26}"/>
          </ac:spMkLst>
        </pc:spChg>
      </pc:sldChg>
      <pc:sldChg chg="modSp mod">
        <pc:chgData name="Eva Stegelmann" userId="78d19005ff376035" providerId="LiveId" clId="{F964A80F-3FFC-4672-A75F-258FD9C60906}" dt="2024-08-31T14:51:24.030" v="32" actId="27636"/>
        <pc:sldMkLst>
          <pc:docMk/>
          <pc:sldMk cId="2681003171" sldId="267"/>
        </pc:sldMkLst>
        <pc:spChg chg="mod">
          <ac:chgData name="Eva Stegelmann" userId="78d19005ff376035" providerId="LiveId" clId="{F964A80F-3FFC-4672-A75F-258FD9C60906}" dt="2024-08-31T14:51:24.030" v="32" actId="27636"/>
          <ac:spMkLst>
            <pc:docMk/>
            <pc:sldMk cId="2681003171" sldId="267"/>
            <ac:spMk id="3" creationId="{8126F58A-55F0-D2F4-FEE3-B0DDE87164AB}"/>
          </ac:spMkLst>
        </pc:spChg>
      </pc:sldChg>
      <pc:sldChg chg="modSp mod">
        <pc:chgData name="Eva Stegelmann" userId="78d19005ff376035" providerId="LiveId" clId="{F964A80F-3FFC-4672-A75F-258FD9C60906}" dt="2024-08-31T14:54:27.295" v="77" actId="20577"/>
        <pc:sldMkLst>
          <pc:docMk/>
          <pc:sldMk cId="3085813927" sldId="271"/>
        </pc:sldMkLst>
        <pc:spChg chg="mod">
          <ac:chgData name="Eva Stegelmann" userId="78d19005ff376035" providerId="LiveId" clId="{F964A80F-3FFC-4672-A75F-258FD9C60906}" dt="2024-08-31T14:54:27.295" v="77" actId="20577"/>
          <ac:spMkLst>
            <pc:docMk/>
            <pc:sldMk cId="3085813927" sldId="271"/>
            <ac:spMk id="3" creationId="{B999168E-D3FA-31C8-69F4-8741304D1A8E}"/>
          </ac:spMkLst>
        </pc:spChg>
      </pc:sldChg>
      <pc:sldChg chg="modSp mod">
        <pc:chgData name="Eva Stegelmann" userId="78d19005ff376035" providerId="LiveId" clId="{F964A80F-3FFC-4672-A75F-258FD9C60906}" dt="2024-08-31T14:50:37.621" v="20" actId="404"/>
        <pc:sldMkLst>
          <pc:docMk/>
          <pc:sldMk cId="381634250" sldId="274"/>
        </pc:sldMkLst>
        <pc:graphicFrameChg chg="modGraphic">
          <ac:chgData name="Eva Stegelmann" userId="78d19005ff376035" providerId="LiveId" clId="{F964A80F-3FFC-4672-A75F-258FD9C60906}" dt="2024-08-31T14:50:37.621" v="20" actId="404"/>
          <ac:graphicFrameMkLst>
            <pc:docMk/>
            <pc:sldMk cId="381634250" sldId="274"/>
            <ac:graphicFrameMk id="6" creationId="{D4531A60-8799-4BE8-8386-BFBDDA9B039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A4F6A-5FBC-42FB-B372-F668432E8681}" type="datetimeFigureOut">
              <a:rPr lang="de-DE" smtClean="0"/>
              <a:t>30.09.2025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5AE2E-E809-4A45-A29C-EE37E5C4DBAF}" type="slidenum">
              <a:rPr lang="de-DE" smtClean="0"/>
              <a:t>‹Nr.›</a:t>
            </a:fld>
            <a:endParaRPr lang="de-DE"/>
          </a:p>
        </p:txBody>
      </p:sp>
    </p:spTree>
    <p:extLst>
      <p:ext uri="{BB962C8B-B14F-4D97-AF65-F5344CB8AC3E}">
        <p14:creationId xmlns:p14="http://schemas.microsoft.com/office/powerpoint/2010/main" val="3418651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54B61-0DFE-43EC-8A5B-3AED9C4F577A}"/>
              </a:ext>
            </a:extLst>
          </p:cNvPr>
          <p:cNvSpPr>
            <a:spLocks noGrp="1"/>
          </p:cNvSpPr>
          <p:nvPr>
            <p:ph type="ctrTitle"/>
          </p:nvPr>
        </p:nvSpPr>
        <p:spPr>
          <a:xfrm>
            <a:off x="147685" y="344345"/>
            <a:ext cx="10309725" cy="1117240"/>
          </a:xfrm>
          <a:solidFill>
            <a:schemeClr val="bg1">
              <a:alpha val="80000"/>
            </a:schemeClr>
          </a:solidFill>
        </p:spPr>
        <p:txBody>
          <a:bodyPr anchor="b">
            <a:normAutofit/>
          </a:bodyPr>
          <a:lstStyle>
            <a:lvl1pPr algn="l">
              <a:defRPr sz="5400"/>
            </a:lvl1pPr>
          </a:lstStyle>
          <a:p>
            <a:r>
              <a:rPr lang="de-DE" dirty="0"/>
              <a:t>Mastertitelformat bearbeiten</a:t>
            </a:r>
          </a:p>
        </p:txBody>
      </p:sp>
      <p:sp>
        <p:nvSpPr>
          <p:cNvPr id="3" name="Untertitel 2">
            <a:extLst>
              <a:ext uri="{FF2B5EF4-FFF2-40B4-BE49-F238E27FC236}">
                <a16:creationId xmlns:a16="http://schemas.microsoft.com/office/drawing/2014/main" id="{19F2B041-BAB1-4DD6-AF3A-8C0625961FCB}"/>
              </a:ext>
            </a:extLst>
          </p:cNvPr>
          <p:cNvSpPr>
            <a:spLocks noGrp="1"/>
          </p:cNvSpPr>
          <p:nvPr>
            <p:ph type="subTitle" idx="1"/>
          </p:nvPr>
        </p:nvSpPr>
        <p:spPr>
          <a:xfrm>
            <a:off x="147685" y="1567506"/>
            <a:ext cx="6441650" cy="432000"/>
          </a:xfrm>
          <a:solidFill>
            <a:schemeClr val="bg1">
              <a:alpha val="80000"/>
            </a:schemeClr>
          </a:solidFill>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05BB019E-CF48-4FE6-8BB5-808F0BFEFF73}"/>
              </a:ext>
            </a:extLst>
          </p:cNvPr>
          <p:cNvSpPr>
            <a:spLocks noGrp="1"/>
          </p:cNvSpPr>
          <p:nvPr>
            <p:ph type="dt" sz="half" idx="10"/>
          </p:nvPr>
        </p:nvSpPr>
        <p:spPr>
          <a:xfrm>
            <a:off x="447506" y="6356350"/>
            <a:ext cx="2743200" cy="365125"/>
          </a:xfrm>
          <a:solidFill>
            <a:schemeClr val="bg1">
              <a:alpha val="80000"/>
            </a:schemeClr>
          </a:solidFill>
        </p:spPr>
        <p:txBody>
          <a:bodyPr/>
          <a:lstStyle/>
          <a:p>
            <a:fld id="{1F4579EB-D320-4891-AB5C-985E11BEBE40}" type="datetimeFigureOut">
              <a:rPr lang="de-DE" smtClean="0"/>
              <a:t>30.09.2025</a:t>
            </a:fld>
            <a:endParaRPr lang="de-DE"/>
          </a:p>
        </p:txBody>
      </p:sp>
      <p:sp>
        <p:nvSpPr>
          <p:cNvPr id="5" name="Fußzeilenplatzhalter 4">
            <a:extLst>
              <a:ext uri="{FF2B5EF4-FFF2-40B4-BE49-F238E27FC236}">
                <a16:creationId xmlns:a16="http://schemas.microsoft.com/office/drawing/2014/main" id="{DCBE0D73-8B6E-45D1-A185-047866D47611}"/>
              </a:ext>
            </a:extLst>
          </p:cNvPr>
          <p:cNvSpPr>
            <a:spLocks noGrp="1"/>
          </p:cNvSpPr>
          <p:nvPr>
            <p:ph type="ftr" sz="quarter" idx="11"/>
          </p:nvPr>
        </p:nvSpPr>
        <p:spPr>
          <a:xfrm>
            <a:off x="3664530" y="6356350"/>
            <a:ext cx="4114800" cy="365125"/>
          </a:xfrm>
          <a:solidFill>
            <a:schemeClr val="bg1">
              <a:alpha val="80000"/>
            </a:schemeClr>
          </a:solidFill>
        </p:spPr>
        <p:txBody>
          <a:bodyPr/>
          <a:lstStyle/>
          <a:p>
            <a:endParaRPr lang="de-DE" dirty="0"/>
          </a:p>
        </p:txBody>
      </p:sp>
      <p:sp>
        <p:nvSpPr>
          <p:cNvPr id="6" name="Foliennummernplatzhalter 5">
            <a:extLst>
              <a:ext uri="{FF2B5EF4-FFF2-40B4-BE49-F238E27FC236}">
                <a16:creationId xmlns:a16="http://schemas.microsoft.com/office/drawing/2014/main" id="{577F6E7E-A1CE-4659-9896-B4120013DC51}"/>
              </a:ext>
            </a:extLst>
          </p:cNvPr>
          <p:cNvSpPr>
            <a:spLocks noGrp="1"/>
          </p:cNvSpPr>
          <p:nvPr>
            <p:ph type="sldNum" sz="quarter" idx="12"/>
          </p:nvPr>
        </p:nvSpPr>
        <p:spPr>
          <a:xfrm>
            <a:off x="8303032" y="6356350"/>
            <a:ext cx="1007533" cy="365125"/>
          </a:xfrm>
          <a:solidFill>
            <a:schemeClr val="bg1">
              <a:alpha val="80000"/>
            </a:schemeClr>
          </a:solidFill>
        </p:spPr>
        <p:txBody>
          <a:bodyPr/>
          <a:lstStyle/>
          <a:p>
            <a:fld id="{0DE2F7FB-24D9-4953-83B7-2A812CE261F0}" type="slidenum">
              <a:rPr lang="de-DE" smtClean="0"/>
              <a:t>‹Nr.›</a:t>
            </a:fld>
            <a:endParaRPr lang="de-DE"/>
          </a:p>
        </p:txBody>
      </p:sp>
      <p:pic>
        <p:nvPicPr>
          <p:cNvPr id="8" name="Grafik 7" descr="Ein Bild, das Text enthält.&#10;&#10;Automatisch generierte Beschreibung">
            <a:extLst>
              <a:ext uri="{FF2B5EF4-FFF2-40B4-BE49-F238E27FC236}">
                <a16:creationId xmlns:a16="http://schemas.microsoft.com/office/drawing/2014/main" id="{A8FF1C13-CF3D-440D-A775-BAF60617A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91156" y="5795242"/>
            <a:ext cx="1694662" cy="926232"/>
          </a:xfrm>
          <a:prstGeom prst="rect">
            <a:avLst/>
          </a:prstGeom>
          <a:ln>
            <a:solidFill>
              <a:schemeClr val="accent1"/>
            </a:solidFill>
          </a:ln>
        </p:spPr>
      </p:pic>
    </p:spTree>
    <p:extLst>
      <p:ext uri="{BB962C8B-B14F-4D97-AF65-F5344CB8AC3E}">
        <p14:creationId xmlns:p14="http://schemas.microsoft.com/office/powerpoint/2010/main" val="3643856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C1F0E-AA4F-4D89-9E62-56BA8E441894}"/>
              </a:ext>
            </a:extLst>
          </p:cNvPr>
          <p:cNvSpPr>
            <a:spLocks noGrp="1"/>
          </p:cNvSpPr>
          <p:nvPr>
            <p:ph type="title"/>
          </p:nvPr>
        </p:nvSpPr>
        <p:spPr>
          <a:xfrm>
            <a:off x="838200" y="365125"/>
            <a:ext cx="10515600" cy="1008000"/>
          </a:xfrm>
        </p:spPr>
        <p:txBody>
          <a:bodyPr/>
          <a:lstStyle/>
          <a:p>
            <a:r>
              <a:rPr lang="de-DE"/>
              <a:t>Mastertitelformat bearbeiten</a:t>
            </a:r>
          </a:p>
        </p:txBody>
      </p:sp>
      <p:sp>
        <p:nvSpPr>
          <p:cNvPr id="3" name="Vertikaler Textplatzhalter 2">
            <a:extLst>
              <a:ext uri="{FF2B5EF4-FFF2-40B4-BE49-F238E27FC236}">
                <a16:creationId xmlns:a16="http://schemas.microsoft.com/office/drawing/2014/main" id="{42C41680-F469-481B-81A9-F12D3700E552}"/>
              </a:ext>
            </a:extLst>
          </p:cNvPr>
          <p:cNvSpPr>
            <a:spLocks noGrp="1"/>
          </p:cNvSpPr>
          <p:nvPr>
            <p:ph type="body" orient="vert" idx="1"/>
          </p:nvPr>
        </p:nvSpPr>
        <p:spPr>
          <a:xfrm>
            <a:off x="838200" y="1611984"/>
            <a:ext cx="10515600" cy="456497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250BA8E-901F-477B-947A-6F7EBAD95F6A}"/>
              </a:ext>
            </a:extLst>
          </p:cNvPr>
          <p:cNvSpPr>
            <a:spLocks noGrp="1"/>
          </p:cNvSpPr>
          <p:nvPr>
            <p:ph type="dt" sz="half" idx="10"/>
          </p:nvPr>
        </p:nvSpPr>
        <p:spPr/>
        <p:txBody>
          <a:bodyPr/>
          <a:lstStyle/>
          <a:p>
            <a:fld id="{1F4579EB-D320-4891-AB5C-985E11BEBE40}" type="datetimeFigureOut">
              <a:rPr lang="de-DE" smtClean="0"/>
              <a:t>30.09.2025</a:t>
            </a:fld>
            <a:endParaRPr lang="de-DE"/>
          </a:p>
        </p:txBody>
      </p:sp>
      <p:sp>
        <p:nvSpPr>
          <p:cNvPr id="5" name="Fußzeilenplatzhalter 4">
            <a:extLst>
              <a:ext uri="{FF2B5EF4-FFF2-40B4-BE49-F238E27FC236}">
                <a16:creationId xmlns:a16="http://schemas.microsoft.com/office/drawing/2014/main" id="{AF558E8E-5E3E-48CF-9D11-4585D8871F1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F2E427C-84D9-481B-A1C3-CAA1404380E0}"/>
              </a:ext>
            </a:extLst>
          </p:cNvPr>
          <p:cNvSpPr>
            <a:spLocks noGrp="1"/>
          </p:cNvSpPr>
          <p:nvPr>
            <p:ph type="sldNum" sz="quarter" idx="12"/>
          </p:nvPr>
        </p:nvSpPr>
        <p:spPr/>
        <p:txBody>
          <a:bodyPr/>
          <a:lstStyle/>
          <a:p>
            <a:fld id="{0DE2F7FB-24D9-4953-83B7-2A812CE261F0}" type="slidenum">
              <a:rPr lang="de-DE" smtClean="0"/>
              <a:t>‹Nr.›</a:t>
            </a:fld>
            <a:endParaRPr lang="de-DE"/>
          </a:p>
        </p:txBody>
      </p:sp>
      <p:cxnSp>
        <p:nvCxnSpPr>
          <p:cNvPr id="8" name="Gerader Verbinder 7">
            <a:extLst>
              <a:ext uri="{FF2B5EF4-FFF2-40B4-BE49-F238E27FC236}">
                <a16:creationId xmlns:a16="http://schemas.microsoft.com/office/drawing/2014/main" id="{DE1B4857-E4D5-4931-A0E7-359D22154BAB}"/>
              </a:ext>
            </a:extLst>
          </p:cNvPr>
          <p:cNvCxnSpPr/>
          <p:nvPr userDrawn="1"/>
        </p:nvCxnSpPr>
        <p:spPr>
          <a:xfrm>
            <a:off x="838200" y="1445587"/>
            <a:ext cx="8645165" cy="0"/>
          </a:xfrm>
          <a:prstGeom prst="line">
            <a:avLst/>
          </a:prstGeom>
          <a:ln w="38100">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pic>
        <p:nvPicPr>
          <p:cNvPr id="9" name="Grafik 8" descr="Ein Bild, das Text enthält.&#10;&#10;Automatisch generierte Beschreibung">
            <a:extLst>
              <a:ext uri="{FF2B5EF4-FFF2-40B4-BE49-F238E27FC236}">
                <a16:creationId xmlns:a16="http://schemas.microsoft.com/office/drawing/2014/main" id="{D6EE8406-4009-476B-95D3-641735E34A36}"/>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471325" y="365126"/>
            <a:ext cx="1449067" cy="792000"/>
          </a:xfrm>
          <a:prstGeom prst="rect">
            <a:avLst/>
          </a:prstGeom>
          <a:ln>
            <a:solidFill>
              <a:schemeClr val="bg2">
                <a:lumMod val="90000"/>
              </a:schemeClr>
            </a:solidFill>
          </a:ln>
        </p:spPr>
      </p:pic>
    </p:spTree>
    <p:extLst>
      <p:ext uri="{BB962C8B-B14F-4D97-AF65-F5344CB8AC3E}">
        <p14:creationId xmlns:p14="http://schemas.microsoft.com/office/powerpoint/2010/main" val="369859819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Ref idx="1001">
        <a:schemeClr val="bg2"/>
      </p:bgRef>
    </p:bg>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5C873FF-A069-406E-B9EB-757B8212A0C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B580796-9A68-49C0-BC7C-F142F762238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5552E62-79D3-4C38-8677-2F8848EC36B5}"/>
              </a:ext>
            </a:extLst>
          </p:cNvPr>
          <p:cNvSpPr>
            <a:spLocks noGrp="1"/>
          </p:cNvSpPr>
          <p:nvPr>
            <p:ph type="dt" sz="half" idx="10"/>
          </p:nvPr>
        </p:nvSpPr>
        <p:spPr/>
        <p:txBody>
          <a:bodyPr/>
          <a:lstStyle/>
          <a:p>
            <a:fld id="{1F4579EB-D320-4891-AB5C-985E11BEBE40}" type="datetimeFigureOut">
              <a:rPr lang="de-DE" smtClean="0"/>
              <a:t>30.09.2025</a:t>
            </a:fld>
            <a:endParaRPr lang="de-DE"/>
          </a:p>
        </p:txBody>
      </p:sp>
      <p:sp>
        <p:nvSpPr>
          <p:cNvPr id="5" name="Fußzeilenplatzhalter 4">
            <a:extLst>
              <a:ext uri="{FF2B5EF4-FFF2-40B4-BE49-F238E27FC236}">
                <a16:creationId xmlns:a16="http://schemas.microsoft.com/office/drawing/2014/main" id="{434945C3-14C7-4D26-B144-90551D1C85F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0BC5649-8D23-4D13-8E68-1E1D89675C19}"/>
              </a:ext>
            </a:extLst>
          </p:cNvPr>
          <p:cNvSpPr>
            <a:spLocks noGrp="1"/>
          </p:cNvSpPr>
          <p:nvPr>
            <p:ph type="sldNum" sz="quarter" idx="12"/>
          </p:nvPr>
        </p:nvSpPr>
        <p:spPr/>
        <p:txBody>
          <a:bodyPr/>
          <a:lstStyle/>
          <a:p>
            <a:fld id="{0DE2F7FB-24D9-4953-83B7-2A812CE261F0}" type="slidenum">
              <a:rPr lang="de-DE" smtClean="0"/>
              <a:t>‹Nr.›</a:t>
            </a:fld>
            <a:endParaRPr lang="de-DE"/>
          </a:p>
        </p:txBody>
      </p:sp>
      <p:pic>
        <p:nvPicPr>
          <p:cNvPr id="7" name="Grafik 6" descr="Ein Bild, das Text enthält.&#10;&#10;Automatisch generierte Beschreibung">
            <a:extLst>
              <a:ext uri="{FF2B5EF4-FFF2-40B4-BE49-F238E27FC236}">
                <a16:creationId xmlns:a16="http://schemas.microsoft.com/office/drawing/2014/main" id="{53644EE8-5D77-4E5A-8DCF-FCB7C5513A29}"/>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471325" y="365126"/>
            <a:ext cx="1449067" cy="792000"/>
          </a:xfrm>
          <a:prstGeom prst="rect">
            <a:avLst/>
          </a:prstGeom>
          <a:ln>
            <a:solidFill>
              <a:schemeClr val="bg2">
                <a:lumMod val="90000"/>
              </a:schemeClr>
            </a:solidFill>
          </a:ln>
        </p:spPr>
      </p:pic>
    </p:spTree>
    <p:extLst>
      <p:ext uri="{BB962C8B-B14F-4D97-AF65-F5344CB8AC3E}">
        <p14:creationId xmlns:p14="http://schemas.microsoft.com/office/powerpoint/2010/main" val="153332204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319CB5-91C9-48C6-9B34-0F25CDB2DBDA}"/>
              </a:ext>
            </a:extLst>
          </p:cNvPr>
          <p:cNvSpPr>
            <a:spLocks noGrp="1"/>
          </p:cNvSpPr>
          <p:nvPr>
            <p:ph type="title"/>
          </p:nvPr>
        </p:nvSpPr>
        <p:spPr>
          <a:xfrm>
            <a:off x="838200" y="365126"/>
            <a:ext cx="10515600" cy="792000"/>
          </a:xfrm>
        </p:spPr>
        <p:txBody>
          <a:bodyPr/>
          <a:lstStyle/>
          <a:p>
            <a:r>
              <a:rPr lang="de-DE" dirty="0"/>
              <a:t>Mastertitelformat bearbeiten</a:t>
            </a:r>
          </a:p>
        </p:txBody>
      </p:sp>
      <p:sp>
        <p:nvSpPr>
          <p:cNvPr id="3" name="Inhaltsplatzhalter 2">
            <a:extLst>
              <a:ext uri="{FF2B5EF4-FFF2-40B4-BE49-F238E27FC236}">
                <a16:creationId xmlns:a16="http://schemas.microsoft.com/office/drawing/2014/main" id="{CEC2FD41-B533-4FB2-9764-989CEC5B1C86}"/>
              </a:ext>
            </a:extLst>
          </p:cNvPr>
          <p:cNvSpPr>
            <a:spLocks noGrp="1"/>
          </p:cNvSpPr>
          <p:nvPr>
            <p:ph idx="1"/>
          </p:nvPr>
        </p:nvSpPr>
        <p:spPr>
          <a:xfrm>
            <a:off x="838200" y="1416572"/>
            <a:ext cx="10515600" cy="4867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4454201-97B8-4C9E-BA9C-3C2A31B6CFA2}"/>
              </a:ext>
            </a:extLst>
          </p:cNvPr>
          <p:cNvSpPr>
            <a:spLocks noGrp="1"/>
          </p:cNvSpPr>
          <p:nvPr>
            <p:ph type="dt" sz="half" idx="10"/>
          </p:nvPr>
        </p:nvSpPr>
        <p:spPr/>
        <p:txBody>
          <a:bodyPr/>
          <a:lstStyle/>
          <a:p>
            <a:fld id="{1F4579EB-D320-4891-AB5C-985E11BEBE40}" type="datetimeFigureOut">
              <a:rPr lang="de-DE" smtClean="0"/>
              <a:t>30.09.2025</a:t>
            </a:fld>
            <a:endParaRPr lang="de-DE"/>
          </a:p>
        </p:txBody>
      </p:sp>
      <p:sp>
        <p:nvSpPr>
          <p:cNvPr id="5" name="Fußzeilenplatzhalter 4">
            <a:extLst>
              <a:ext uri="{FF2B5EF4-FFF2-40B4-BE49-F238E27FC236}">
                <a16:creationId xmlns:a16="http://schemas.microsoft.com/office/drawing/2014/main" id="{CEC8B126-95DA-4ADD-9FE2-E15868A9284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2D11413-012E-4E79-B310-FCE83B7AC3DA}"/>
              </a:ext>
            </a:extLst>
          </p:cNvPr>
          <p:cNvSpPr>
            <a:spLocks noGrp="1"/>
          </p:cNvSpPr>
          <p:nvPr>
            <p:ph type="sldNum" sz="quarter" idx="12"/>
          </p:nvPr>
        </p:nvSpPr>
        <p:spPr/>
        <p:txBody>
          <a:bodyPr/>
          <a:lstStyle/>
          <a:p>
            <a:fld id="{0DE2F7FB-24D9-4953-83B7-2A812CE261F0}" type="slidenum">
              <a:rPr lang="de-DE" smtClean="0"/>
              <a:t>‹Nr.›</a:t>
            </a:fld>
            <a:endParaRPr lang="de-DE"/>
          </a:p>
        </p:txBody>
      </p:sp>
      <p:cxnSp>
        <p:nvCxnSpPr>
          <p:cNvPr id="7" name="Gerader Verbinder 6">
            <a:extLst>
              <a:ext uri="{FF2B5EF4-FFF2-40B4-BE49-F238E27FC236}">
                <a16:creationId xmlns:a16="http://schemas.microsoft.com/office/drawing/2014/main" id="{D45A1DFC-827A-4C43-8C47-247097FCF52B}"/>
              </a:ext>
            </a:extLst>
          </p:cNvPr>
          <p:cNvCxnSpPr/>
          <p:nvPr userDrawn="1"/>
        </p:nvCxnSpPr>
        <p:spPr>
          <a:xfrm>
            <a:off x="838200" y="1229454"/>
            <a:ext cx="8645165" cy="0"/>
          </a:xfrm>
          <a:prstGeom prst="line">
            <a:avLst/>
          </a:prstGeom>
          <a:ln w="38100">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pic>
        <p:nvPicPr>
          <p:cNvPr id="9" name="Grafik 8" descr="Ein Bild, das Text enthält.&#10;&#10;Automatisch generierte Beschreibung">
            <a:extLst>
              <a:ext uri="{FF2B5EF4-FFF2-40B4-BE49-F238E27FC236}">
                <a16:creationId xmlns:a16="http://schemas.microsoft.com/office/drawing/2014/main" id="{C4180F87-1192-4C6C-B7DA-5FA5EE7E57FD}"/>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471325" y="365126"/>
            <a:ext cx="1449067" cy="792000"/>
          </a:xfrm>
          <a:prstGeom prst="rect">
            <a:avLst/>
          </a:prstGeom>
          <a:ln>
            <a:solidFill>
              <a:schemeClr val="bg2">
                <a:lumMod val="90000"/>
              </a:schemeClr>
            </a:solidFill>
          </a:ln>
        </p:spPr>
      </p:pic>
    </p:spTree>
    <p:extLst>
      <p:ext uri="{BB962C8B-B14F-4D97-AF65-F5344CB8AC3E}">
        <p14:creationId xmlns:p14="http://schemas.microsoft.com/office/powerpoint/2010/main" val="302400882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319C0-6EC9-4A8F-82F6-DC9A95B715E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9494A7C-271A-4599-8A40-787EB65077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1A79BF8-576D-4B0B-98D6-66C6EF0A220B}"/>
              </a:ext>
            </a:extLst>
          </p:cNvPr>
          <p:cNvSpPr>
            <a:spLocks noGrp="1"/>
          </p:cNvSpPr>
          <p:nvPr>
            <p:ph type="dt" sz="half" idx="10"/>
          </p:nvPr>
        </p:nvSpPr>
        <p:spPr/>
        <p:txBody>
          <a:bodyPr/>
          <a:lstStyle/>
          <a:p>
            <a:fld id="{1F4579EB-D320-4891-AB5C-985E11BEBE40}" type="datetimeFigureOut">
              <a:rPr lang="de-DE" smtClean="0"/>
              <a:t>30.09.2025</a:t>
            </a:fld>
            <a:endParaRPr lang="de-DE"/>
          </a:p>
        </p:txBody>
      </p:sp>
      <p:sp>
        <p:nvSpPr>
          <p:cNvPr id="5" name="Fußzeilenplatzhalter 4">
            <a:extLst>
              <a:ext uri="{FF2B5EF4-FFF2-40B4-BE49-F238E27FC236}">
                <a16:creationId xmlns:a16="http://schemas.microsoft.com/office/drawing/2014/main" id="{3F8E0E28-B190-4237-B61A-D3340F7C36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DF7FF8E-30E9-4CB3-B3B6-2575C05F7492}"/>
              </a:ext>
            </a:extLst>
          </p:cNvPr>
          <p:cNvSpPr>
            <a:spLocks noGrp="1"/>
          </p:cNvSpPr>
          <p:nvPr>
            <p:ph type="sldNum" sz="quarter" idx="12"/>
          </p:nvPr>
        </p:nvSpPr>
        <p:spPr/>
        <p:txBody>
          <a:bodyPr/>
          <a:lstStyle/>
          <a:p>
            <a:fld id="{0DE2F7FB-24D9-4953-83B7-2A812CE261F0}" type="slidenum">
              <a:rPr lang="de-DE" smtClean="0"/>
              <a:t>‹Nr.›</a:t>
            </a:fld>
            <a:endParaRPr lang="de-DE"/>
          </a:p>
        </p:txBody>
      </p:sp>
      <p:pic>
        <p:nvPicPr>
          <p:cNvPr id="7" name="Grafik 6" descr="Ein Bild, das Text enthält.&#10;&#10;Automatisch generierte Beschreibung">
            <a:extLst>
              <a:ext uri="{FF2B5EF4-FFF2-40B4-BE49-F238E27FC236}">
                <a16:creationId xmlns:a16="http://schemas.microsoft.com/office/drawing/2014/main" id="{AF585622-835A-46D8-9CDF-6FF29C8DB9C4}"/>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471325" y="365126"/>
            <a:ext cx="1449067" cy="792000"/>
          </a:xfrm>
          <a:prstGeom prst="rect">
            <a:avLst/>
          </a:prstGeom>
          <a:ln>
            <a:solidFill>
              <a:schemeClr val="bg2">
                <a:lumMod val="90000"/>
              </a:schemeClr>
            </a:solidFill>
          </a:ln>
        </p:spPr>
      </p:pic>
    </p:spTree>
    <p:extLst>
      <p:ext uri="{BB962C8B-B14F-4D97-AF65-F5344CB8AC3E}">
        <p14:creationId xmlns:p14="http://schemas.microsoft.com/office/powerpoint/2010/main" val="41896131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BC9F1-850C-4B18-96E8-25B2D0F22C3A}"/>
              </a:ext>
            </a:extLst>
          </p:cNvPr>
          <p:cNvSpPr>
            <a:spLocks noGrp="1"/>
          </p:cNvSpPr>
          <p:nvPr>
            <p:ph type="title"/>
          </p:nvPr>
        </p:nvSpPr>
        <p:spPr>
          <a:xfrm>
            <a:off x="838200" y="365125"/>
            <a:ext cx="10515600" cy="792000"/>
          </a:xfrm>
        </p:spPr>
        <p:txBody>
          <a:bodyPr/>
          <a:lstStyle/>
          <a:p>
            <a:r>
              <a:rPr lang="de-DE"/>
              <a:t>Mastertitelformat bearbeiten</a:t>
            </a:r>
          </a:p>
        </p:txBody>
      </p:sp>
      <p:sp>
        <p:nvSpPr>
          <p:cNvPr id="3" name="Inhaltsplatzhalter 2">
            <a:extLst>
              <a:ext uri="{FF2B5EF4-FFF2-40B4-BE49-F238E27FC236}">
                <a16:creationId xmlns:a16="http://schemas.microsoft.com/office/drawing/2014/main" id="{3D10C174-552D-4491-B712-87FC224D43CC}"/>
              </a:ext>
            </a:extLst>
          </p:cNvPr>
          <p:cNvSpPr>
            <a:spLocks noGrp="1"/>
          </p:cNvSpPr>
          <p:nvPr>
            <p:ph sz="half" idx="1"/>
          </p:nvPr>
        </p:nvSpPr>
        <p:spPr>
          <a:xfrm>
            <a:off x="838200" y="1408842"/>
            <a:ext cx="5181600" cy="476812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A86FA44-F21E-486B-B2D3-9E61796BE997}"/>
              </a:ext>
            </a:extLst>
          </p:cNvPr>
          <p:cNvSpPr>
            <a:spLocks noGrp="1"/>
          </p:cNvSpPr>
          <p:nvPr>
            <p:ph sz="half" idx="2"/>
          </p:nvPr>
        </p:nvSpPr>
        <p:spPr>
          <a:xfrm>
            <a:off x="6172200" y="1408842"/>
            <a:ext cx="5181600" cy="476812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CE816EE5-84E8-424C-AC05-A3F896D2ECE6}"/>
              </a:ext>
            </a:extLst>
          </p:cNvPr>
          <p:cNvSpPr>
            <a:spLocks noGrp="1"/>
          </p:cNvSpPr>
          <p:nvPr>
            <p:ph type="dt" sz="half" idx="10"/>
          </p:nvPr>
        </p:nvSpPr>
        <p:spPr/>
        <p:txBody>
          <a:bodyPr/>
          <a:lstStyle/>
          <a:p>
            <a:fld id="{1F4579EB-D320-4891-AB5C-985E11BEBE40}" type="datetimeFigureOut">
              <a:rPr lang="de-DE" smtClean="0"/>
              <a:t>30.09.2025</a:t>
            </a:fld>
            <a:endParaRPr lang="de-DE"/>
          </a:p>
        </p:txBody>
      </p:sp>
      <p:sp>
        <p:nvSpPr>
          <p:cNvPr id="6" name="Fußzeilenplatzhalter 5">
            <a:extLst>
              <a:ext uri="{FF2B5EF4-FFF2-40B4-BE49-F238E27FC236}">
                <a16:creationId xmlns:a16="http://schemas.microsoft.com/office/drawing/2014/main" id="{6B0A94C7-2E35-4659-9C2D-D3053A03ABE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C91AC53-04A1-4BBB-A23D-DD58E8A749E8}"/>
              </a:ext>
            </a:extLst>
          </p:cNvPr>
          <p:cNvSpPr>
            <a:spLocks noGrp="1"/>
          </p:cNvSpPr>
          <p:nvPr>
            <p:ph type="sldNum" sz="quarter" idx="12"/>
          </p:nvPr>
        </p:nvSpPr>
        <p:spPr/>
        <p:txBody>
          <a:bodyPr/>
          <a:lstStyle/>
          <a:p>
            <a:fld id="{0DE2F7FB-24D9-4953-83B7-2A812CE261F0}" type="slidenum">
              <a:rPr lang="de-DE" smtClean="0"/>
              <a:t>‹Nr.›</a:t>
            </a:fld>
            <a:endParaRPr lang="de-DE"/>
          </a:p>
        </p:txBody>
      </p:sp>
      <p:cxnSp>
        <p:nvCxnSpPr>
          <p:cNvPr id="10" name="Gerader Verbinder 9">
            <a:extLst>
              <a:ext uri="{FF2B5EF4-FFF2-40B4-BE49-F238E27FC236}">
                <a16:creationId xmlns:a16="http://schemas.microsoft.com/office/drawing/2014/main" id="{1272ED6A-B149-466C-B49E-817E0B67C8CE}"/>
              </a:ext>
            </a:extLst>
          </p:cNvPr>
          <p:cNvCxnSpPr/>
          <p:nvPr userDrawn="1"/>
        </p:nvCxnSpPr>
        <p:spPr>
          <a:xfrm>
            <a:off x="838200" y="1229454"/>
            <a:ext cx="8645165" cy="0"/>
          </a:xfrm>
          <a:prstGeom prst="line">
            <a:avLst/>
          </a:prstGeom>
          <a:ln w="38100">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pic>
        <p:nvPicPr>
          <p:cNvPr id="9" name="Grafik 8" descr="Ein Bild, das Text enthält.&#10;&#10;Automatisch generierte Beschreibung">
            <a:extLst>
              <a:ext uri="{FF2B5EF4-FFF2-40B4-BE49-F238E27FC236}">
                <a16:creationId xmlns:a16="http://schemas.microsoft.com/office/drawing/2014/main" id="{0A47900D-A389-462D-BA79-904D9855F27C}"/>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471325" y="365126"/>
            <a:ext cx="1449067" cy="792000"/>
          </a:xfrm>
          <a:prstGeom prst="rect">
            <a:avLst/>
          </a:prstGeom>
          <a:ln>
            <a:solidFill>
              <a:schemeClr val="bg2">
                <a:lumMod val="90000"/>
              </a:schemeClr>
            </a:solidFill>
          </a:ln>
        </p:spPr>
      </p:pic>
    </p:spTree>
    <p:extLst>
      <p:ext uri="{BB962C8B-B14F-4D97-AF65-F5344CB8AC3E}">
        <p14:creationId xmlns:p14="http://schemas.microsoft.com/office/powerpoint/2010/main" val="362557164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F24A6-5D25-4E37-A4BD-37A9F4E0A35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A55CEA9-0F6B-4631-B095-EFD3E7A453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E421974-9FFF-4EFF-97CB-888368C7D59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3855F571-B1C8-4FBC-8FCD-807D36771F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2B55BED-55DD-4320-8936-7824BABFEDD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78B3121-DE44-4170-9726-C84747794BC6}"/>
              </a:ext>
            </a:extLst>
          </p:cNvPr>
          <p:cNvSpPr>
            <a:spLocks noGrp="1"/>
          </p:cNvSpPr>
          <p:nvPr>
            <p:ph type="dt" sz="half" idx="10"/>
          </p:nvPr>
        </p:nvSpPr>
        <p:spPr/>
        <p:txBody>
          <a:bodyPr/>
          <a:lstStyle/>
          <a:p>
            <a:fld id="{1F4579EB-D320-4891-AB5C-985E11BEBE40}" type="datetimeFigureOut">
              <a:rPr lang="de-DE" smtClean="0"/>
              <a:t>30.09.2025</a:t>
            </a:fld>
            <a:endParaRPr lang="de-DE"/>
          </a:p>
        </p:txBody>
      </p:sp>
      <p:sp>
        <p:nvSpPr>
          <p:cNvPr id="8" name="Fußzeilenplatzhalter 7">
            <a:extLst>
              <a:ext uri="{FF2B5EF4-FFF2-40B4-BE49-F238E27FC236}">
                <a16:creationId xmlns:a16="http://schemas.microsoft.com/office/drawing/2014/main" id="{6DF3BAAD-7805-4BD5-B8DB-17BC828ABEB6}"/>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5D1B517-C796-461B-A5B6-28B7A8A371CB}"/>
              </a:ext>
            </a:extLst>
          </p:cNvPr>
          <p:cNvSpPr>
            <a:spLocks noGrp="1"/>
          </p:cNvSpPr>
          <p:nvPr>
            <p:ph type="sldNum" sz="quarter" idx="12"/>
          </p:nvPr>
        </p:nvSpPr>
        <p:spPr/>
        <p:txBody>
          <a:bodyPr/>
          <a:lstStyle/>
          <a:p>
            <a:fld id="{0DE2F7FB-24D9-4953-83B7-2A812CE261F0}" type="slidenum">
              <a:rPr lang="de-DE" smtClean="0"/>
              <a:t>‹Nr.›</a:t>
            </a:fld>
            <a:endParaRPr lang="de-DE"/>
          </a:p>
        </p:txBody>
      </p:sp>
      <p:pic>
        <p:nvPicPr>
          <p:cNvPr id="10" name="Grafik 9" descr="Ein Bild, das Text enthält.&#10;&#10;Automatisch generierte Beschreibung">
            <a:extLst>
              <a:ext uri="{FF2B5EF4-FFF2-40B4-BE49-F238E27FC236}">
                <a16:creationId xmlns:a16="http://schemas.microsoft.com/office/drawing/2014/main" id="{143FD4ED-E953-413C-AA2F-1D4771026DF9}"/>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471325" y="365126"/>
            <a:ext cx="1449067" cy="792000"/>
          </a:xfrm>
          <a:prstGeom prst="rect">
            <a:avLst/>
          </a:prstGeom>
          <a:ln>
            <a:solidFill>
              <a:schemeClr val="bg2">
                <a:lumMod val="90000"/>
              </a:schemeClr>
            </a:solidFill>
          </a:ln>
        </p:spPr>
      </p:pic>
    </p:spTree>
    <p:extLst>
      <p:ext uri="{BB962C8B-B14F-4D97-AF65-F5344CB8AC3E}">
        <p14:creationId xmlns:p14="http://schemas.microsoft.com/office/powerpoint/2010/main" val="35378090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354CB-7ABB-4ED2-A5F6-5CB5C255396C}"/>
              </a:ext>
            </a:extLst>
          </p:cNvPr>
          <p:cNvSpPr>
            <a:spLocks noGrp="1"/>
          </p:cNvSpPr>
          <p:nvPr>
            <p:ph type="title"/>
          </p:nvPr>
        </p:nvSpPr>
        <p:spPr>
          <a:xfrm>
            <a:off x="838200" y="365125"/>
            <a:ext cx="10515600" cy="792000"/>
          </a:xfrm>
        </p:spPr>
        <p:txBody>
          <a:bodyPr/>
          <a:lstStyle/>
          <a:p>
            <a:r>
              <a:rPr lang="de-DE"/>
              <a:t>Mastertitelformat bearbeiten</a:t>
            </a:r>
          </a:p>
        </p:txBody>
      </p:sp>
      <p:sp>
        <p:nvSpPr>
          <p:cNvPr id="3" name="Datumsplatzhalter 2">
            <a:extLst>
              <a:ext uri="{FF2B5EF4-FFF2-40B4-BE49-F238E27FC236}">
                <a16:creationId xmlns:a16="http://schemas.microsoft.com/office/drawing/2014/main" id="{05DF8B7F-55C6-4F1D-9ECD-4E84E47F4C9C}"/>
              </a:ext>
            </a:extLst>
          </p:cNvPr>
          <p:cNvSpPr>
            <a:spLocks noGrp="1"/>
          </p:cNvSpPr>
          <p:nvPr>
            <p:ph type="dt" sz="half" idx="10"/>
          </p:nvPr>
        </p:nvSpPr>
        <p:spPr/>
        <p:txBody>
          <a:bodyPr/>
          <a:lstStyle/>
          <a:p>
            <a:fld id="{1F4579EB-D320-4891-AB5C-985E11BEBE40}" type="datetimeFigureOut">
              <a:rPr lang="de-DE" smtClean="0"/>
              <a:t>30.09.2025</a:t>
            </a:fld>
            <a:endParaRPr lang="de-DE"/>
          </a:p>
        </p:txBody>
      </p:sp>
      <p:sp>
        <p:nvSpPr>
          <p:cNvPr id="4" name="Fußzeilenplatzhalter 3">
            <a:extLst>
              <a:ext uri="{FF2B5EF4-FFF2-40B4-BE49-F238E27FC236}">
                <a16:creationId xmlns:a16="http://schemas.microsoft.com/office/drawing/2014/main" id="{955EAFB1-EC93-4C85-94F2-A987D943885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8923110-1C1F-45F0-BF4B-0175F53DAC05}"/>
              </a:ext>
            </a:extLst>
          </p:cNvPr>
          <p:cNvSpPr>
            <a:spLocks noGrp="1"/>
          </p:cNvSpPr>
          <p:nvPr>
            <p:ph type="sldNum" sz="quarter" idx="12"/>
          </p:nvPr>
        </p:nvSpPr>
        <p:spPr/>
        <p:txBody>
          <a:bodyPr/>
          <a:lstStyle/>
          <a:p>
            <a:fld id="{0DE2F7FB-24D9-4953-83B7-2A812CE261F0}" type="slidenum">
              <a:rPr lang="de-DE" smtClean="0"/>
              <a:t>‹Nr.›</a:t>
            </a:fld>
            <a:endParaRPr lang="de-DE"/>
          </a:p>
        </p:txBody>
      </p:sp>
      <p:cxnSp>
        <p:nvCxnSpPr>
          <p:cNvPr id="8" name="Gerader Verbinder 7">
            <a:extLst>
              <a:ext uri="{FF2B5EF4-FFF2-40B4-BE49-F238E27FC236}">
                <a16:creationId xmlns:a16="http://schemas.microsoft.com/office/drawing/2014/main" id="{CBC9F255-38CF-45DF-8E60-AD181B4403FB}"/>
              </a:ext>
            </a:extLst>
          </p:cNvPr>
          <p:cNvCxnSpPr/>
          <p:nvPr userDrawn="1"/>
        </p:nvCxnSpPr>
        <p:spPr>
          <a:xfrm>
            <a:off x="838200" y="1229454"/>
            <a:ext cx="8645165" cy="0"/>
          </a:xfrm>
          <a:prstGeom prst="line">
            <a:avLst/>
          </a:prstGeom>
          <a:ln w="38100">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pic>
        <p:nvPicPr>
          <p:cNvPr id="7" name="Grafik 6" descr="Ein Bild, das Text enthält.&#10;&#10;Automatisch generierte Beschreibung">
            <a:extLst>
              <a:ext uri="{FF2B5EF4-FFF2-40B4-BE49-F238E27FC236}">
                <a16:creationId xmlns:a16="http://schemas.microsoft.com/office/drawing/2014/main" id="{2EF7B37E-2C88-44A4-AAAB-6328C8304B9D}"/>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471325" y="365126"/>
            <a:ext cx="1449067" cy="792000"/>
          </a:xfrm>
          <a:prstGeom prst="rect">
            <a:avLst/>
          </a:prstGeom>
          <a:ln>
            <a:solidFill>
              <a:schemeClr val="bg2">
                <a:lumMod val="90000"/>
              </a:schemeClr>
            </a:solidFill>
          </a:ln>
        </p:spPr>
      </p:pic>
    </p:spTree>
    <p:extLst>
      <p:ext uri="{BB962C8B-B14F-4D97-AF65-F5344CB8AC3E}">
        <p14:creationId xmlns:p14="http://schemas.microsoft.com/office/powerpoint/2010/main" val="218663339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bg>
      <p:bgRef idx="1001">
        <a:schemeClr val="bg2"/>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0EA51B4-2D17-47DC-A05F-ECF8EB920F20}"/>
              </a:ext>
            </a:extLst>
          </p:cNvPr>
          <p:cNvSpPr>
            <a:spLocks noGrp="1"/>
          </p:cNvSpPr>
          <p:nvPr>
            <p:ph type="dt" sz="half" idx="10"/>
          </p:nvPr>
        </p:nvSpPr>
        <p:spPr/>
        <p:txBody>
          <a:bodyPr/>
          <a:lstStyle/>
          <a:p>
            <a:fld id="{1F4579EB-D320-4891-AB5C-985E11BEBE40}" type="datetimeFigureOut">
              <a:rPr lang="de-DE" smtClean="0"/>
              <a:t>30.09.2025</a:t>
            </a:fld>
            <a:endParaRPr lang="de-DE"/>
          </a:p>
        </p:txBody>
      </p:sp>
      <p:sp>
        <p:nvSpPr>
          <p:cNvPr id="3" name="Fußzeilenplatzhalter 2">
            <a:extLst>
              <a:ext uri="{FF2B5EF4-FFF2-40B4-BE49-F238E27FC236}">
                <a16:creationId xmlns:a16="http://schemas.microsoft.com/office/drawing/2014/main" id="{8A0E7F2D-F8D3-4C9F-9292-175D1707279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C5982DF-D7A0-45F6-A1B2-09D7A03BBF15}"/>
              </a:ext>
            </a:extLst>
          </p:cNvPr>
          <p:cNvSpPr>
            <a:spLocks noGrp="1"/>
          </p:cNvSpPr>
          <p:nvPr>
            <p:ph type="sldNum" sz="quarter" idx="12"/>
          </p:nvPr>
        </p:nvSpPr>
        <p:spPr/>
        <p:txBody>
          <a:bodyPr/>
          <a:lstStyle/>
          <a:p>
            <a:fld id="{0DE2F7FB-24D9-4953-83B7-2A812CE261F0}" type="slidenum">
              <a:rPr lang="de-DE" smtClean="0"/>
              <a:t>‹Nr.›</a:t>
            </a:fld>
            <a:endParaRPr lang="de-DE"/>
          </a:p>
        </p:txBody>
      </p:sp>
      <p:pic>
        <p:nvPicPr>
          <p:cNvPr id="5" name="Grafik 4" descr="Ein Bild, das Text enthält.&#10;&#10;Automatisch generierte Beschreibung">
            <a:extLst>
              <a:ext uri="{FF2B5EF4-FFF2-40B4-BE49-F238E27FC236}">
                <a16:creationId xmlns:a16="http://schemas.microsoft.com/office/drawing/2014/main" id="{8285373A-A1A2-4233-AE91-CD1F4DDB66FF}"/>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471325" y="365126"/>
            <a:ext cx="1449067" cy="792000"/>
          </a:xfrm>
          <a:prstGeom prst="rect">
            <a:avLst/>
          </a:prstGeom>
          <a:ln>
            <a:solidFill>
              <a:schemeClr val="bg2">
                <a:lumMod val="90000"/>
              </a:schemeClr>
            </a:solidFill>
          </a:ln>
        </p:spPr>
      </p:pic>
    </p:spTree>
    <p:extLst>
      <p:ext uri="{BB962C8B-B14F-4D97-AF65-F5344CB8AC3E}">
        <p14:creationId xmlns:p14="http://schemas.microsoft.com/office/powerpoint/2010/main" val="36438727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4796A-2027-42AA-80C0-BE8BDD7A586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9C3C707-F7AD-40C0-BA81-A3731F49F4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21F1B92-7D32-4128-89C9-1399A36A4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A5CCA05-DBB8-4D89-8387-BD21121F2D31}"/>
              </a:ext>
            </a:extLst>
          </p:cNvPr>
          <p:cNvSpPr>
            <a:spLocks noGrp="1"/>
          </p:cNvSpPr>
          <p:nvPr>
            <p:ph type="dt" sz="half" idx="10"/>
          </p:nvPr>
        </p:nvSpPr>
        <p:spPr/>
        <p:txBody>
          <a:bodyPr/>
          <a:lstStyle/>
          <a:p>
            <a:fld id="{1F4579EB-D320-4891-AB5C-985E11BEBE40}" type="datetimeFigureOut">
              <a:rPr lang="de-DE" smtClean="0"/>
              <a:t>30.09.2025</a:t>
            </a:fld>
            <a:endParaRPr lang="de-DE"/>
          </a:p>
        </p:txBody>
      </p:sp>
      <p:sp>
        <p:nvSpPr>
          <p:cNvPr id="6" name="Fußzeilenplatzhalter 5">
            <a:extLst>
              <a:ext uri="{FF2B5EF4-FFF2-40B4-BE49-F238E27FC236}">
                <a16:creationId xmlns:a16="http://schemas.microsoft.com/office/drawing/2014/main" id="{9B7FEEC2-CFB3-4D3D-9DD2-0ABEC85D907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49FC9BB-5117-419D-A151-4E95942E5A00}"/>
              </a:ext>
            </a:extLst>
          </p:cNvPr>
          <p:cNvSpPr>
            <a:spLocks noGrp="1"/>
          </p:cNvSpPr>
          <p:nvPr>
            <p:ph type="sldNum" sz="quarter" idx="12"/>
          </p:nvPr>
        </p:nvSpPr>
        <p:spPr/>
        <p:txBody>
          <a:bodyPr/>
          <a:lstStyle/>
          <a:p>
            <a:fld id="{0DE2F7FB-24D9-4953-83B7-2A812CE261F0}" type="slidenum">
              <a:rPr lang="de-DE" smtClean="0"/>
              <a:t>‹Nr.›</a:t>
            </a:fld>
            <a:endParaRPr lang="de-DE"/>
          </a:p>
        </p:txBody>
      </p:sp>
      <p:pic>
        <p:nvPicPr>
          <p:cNvPr id="8" name="Grafik 7" descr="Ein Bild, das Text enthält.&#10;&#10;Automatisch generierte Beschreibung">
            <a:extLst>
              <a:ext uri="{FF2B5EF4-FFF2-40B4-BE49-F238E27FC236}">
                <a16:creationId xmlns:a16="http://schemas.microsoft.com/office/drawing/2014/main" id="{6835621C-6042-43EE-8AB3-806A3749CD41}"/>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471325" y="365126"/>
            <a:ext cx="1449067" cy="792000"/>
          </a:xfrm>
          <a:prstGeom prst="rect">
            <a:avLst/>
          </a:prstGeom>
          <a:ln>
            <a:solidFill>
              <a:schemeClr val="bg2">
                <a:lumMod val="90000"/>
              </a:schemeClr>
            </a:solidFill>
          </a:ln>
        </p:spPr>
      </p:pic>
    </p:spTree>
    <p:extLst>
      <p:ext uri="{BB962C8B-B14F-4D97-AF65-F5344CB8AC3E}">
        <p14:creationId xmlns:p14="http://schemas.microsoft.com/office/powerpoint/2010/main" val="47632407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6C148-B988-4A96-BD21-488FFA26552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C47C7D4-E13D-4E3F-AC11-5CD9904BF8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0EF49CC-FEA4-4FDF-825E-9B0664088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6393F58-46CF-4562-9E51-D526F7BCB952}"/>
              </a:ext>
            </a:extLst>
          </p:cNvPr>
          <p:cNvSpPr>
            <a:spLocks noGrp="1"/>
          </p:cNvSpPr>
          <p:nvPr>
            <p:ph type="dt" sz="half" idx="10"/>
          </p:nvPr>
        </p:nvSpPr>
        <p:spPr/>
        <p:txBody>
          <a:bodyPr/>
          <a:lstStyle/>
          <a:p>
            <a:fld id="{1F4579EB-D320-4891-AB5C-985E11BEBE40}" type="datetimeFigureOut">
              <a:rPr lang="de-DE" smtClean="0"/>
              <a:t>30.09.2025</a:t>
            </a:fld>
            <a:endParaRPr lang="de-DE"/>
          </a:p>
        </p:txBody>
      </p:sp>
      <p:sp>
        <p:nvSpPr>
          <p:cNvPr id="6" name="Fußzeilenplatzhalter 5">
            <a:extLst>
              <a:ext uri="{FF2B5EF4-FFF2-40B4-BE49-F238E27FC236}">
                <a16:creationId xmlns:a16="http://schemas.microsoft.com/office/drawing/2014/main" id="{8A2A5AD5-F4FF-4667-A27F-840B952CE9F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794E7EF-5034-40F1-8496-194E62FAB5E8}"/>
              </a:ext>
            </a:extLst>
          </p:cNvPr>
          <p:cNvSpPr>
            <a:spLocks noGrp="1"/>
          </p:cNvSpPr>
          <p:nvPr>
            <p:ph type="sldNum" sz="quarter" idx="12"/>
          </p:nvPr>
        </p:nvSpPr>
        <p:spPr/>
        <p:txBody>
          <a:bodyPr/>
          <a:lstStyle/>
          <a:p>
            <a:fld id="{0DE2F7FB-24D9-4953-83B7-2A812CE261F0}" type="slidenum">
              <a:rPr lang="de-DE" smtClean="0"/>
              <a:t>‹Nr.›</a:t>
            </a:fld>
            <a:endParaRPr lang="de-DE"/>
          </a:p>
        </p:txBody>
      </p:sp>
      <p:pic>
        <p:nvPicPr>
          <p:cNvPr id="8" name="Grafik 7" descr="Ein Bild, das Text enthält.&#10;&#10;Automatisch generierte Beschreibung">
            <a:extLst>
              <a:ext uri="{FF2B5EF4-FFF2-40B4-BE49-F238E27FC236}">
                <a16:creationId xmlns:a16="http://schemas.microsoft.com/office/drawing/2014/main" id="{5E8C9D70-C9AE-4750-96BA-FA37EF7CD597}"/>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471325" y="365126"/>
            <a:ext cx="1449067" cy="792000"/>
          </a:xfrm>
          <a:prstGeom prst="rect">
            <a:avLst/>
          </a:prstGeom>
          <a:ln>
            <a:solidFill>
              <a:schemeClr val="bg2">
                <a:lumMod val="90000"/>
              </a:schemeClr>
            </a:solidFill>
          </a:ln>
        </p:spPr>
      </p:pic>
    </p:spTree>
    <p:extLst>
      <p:ext uri="{BB962C8B-B14F-4D97-AF65-F5344CB8AC3E}">
        <p14:creationId xmlns:p14="http://schemas.microsoft.com/office/powerpoint/2010/main" val="12438842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388EBE3-A5A6-4F56-BA9F-8284B78588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D8D3C87-DDDD-4FB5-B844-56E7DB86DA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F6F0B9D-79A5-4D16-AB5B-480BC06CA2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579EB-D320-4891-AB5C-985E11BEBE40}" type="datetimeFigureOut">
              <a:rPr lang="de-DE" smtClean="0"/>
              <a:t>30.09.2025</a:t>
            </a:fld>
            <a:endParaRPr lang="de-DE"/>
          </a:p>
        </p:txBody>
      </p:sp>
      <p:sp>
        <p:nvSpPr>
          <p:cNvPr id="5" name="Fußzeilenplatzhalter 4">
            <a:extLst>
              <a:ext uri="{FF2B5EF4-FFF2-40B4-BE49-F238E27FC236}">
                <a16:creationId xmlns:a16="http://schemas.microsoft.com/office/drawing/2014/main" id="{637A7597-803B-4D37-B2A7-662158D094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E006ADA-72AB-4BE7-86B1-46FF3A92D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2F7FB-24D9-4953-83B7-2A812CE261F0}" type="slidenum">
              <a:rPr lang="de-DE" smtClean="0"/>
              <a:t>‹Nr.›</a:t>
            </a:fld>
            <a:endParaRPr lang="de-DE"/>
          </a:p>
        </p:txBody>
      </p:sp>
    </p:spTree>
    <p:extLst>
      <p:ext uri="{BB962C8B-B14F-4D97-AF65-F5344CB8AC3E}">
        <p14:creationId xmlns:p14="http://schemas.microsoft.com/office/powerpoint/2010/main" val="3427544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standardsicherung.schulministerium.nrw.de/cms/zentrale-pruefungen-10/uebersich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bass.schul-welt.de/12691.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C587AF-6F9C-4527-B7BC-3C663D9AE610}"/>
              </a:ext>
            </a:extLst>
          </p:cNvPr>
          <p:cNvSpPr>
            <a:spLocks noGrp="1"/>
          </p:cNvSpPr>
          <p:nvPr>
            <p:ph type="ctrTitle"/>
          </p:nvPr>
        </p:nvSpPr>
        <p:spPr/>
        <p:txBody>
          <a:bodyPr/>
          <a:lstStyle/>
          <a:p>
            <a:r>
              <a:rPr lang="de-DE" dirty="0"/>
              <a:t>Zentrale Prüfungen 10 - 2026</a:t>
            </a:r>
          </a:p>
        </p:txBody>
      </p:sp>
      <p:sp>
        <p:nvSpPr>
          <p:cNvPr id="5" name="Untertitel 4">
            <a:extLst>
              <a:ext uri="{FF2B5EF4-FFF2-40B4-BE49-F238E27FC236}">
                <a16:creationId xmlns:a16="http://schemas.microsoft.com/office/drawing/2014/main" id="{0B98A325-9AB5-85FA-76AA-01106DD6631E}"/>
              </a:ext>
            </a:extLst>
          </p:cNvPr>
          <p:cNvSpPr>
            <a:spLocks noGrp="1"/>
          </p:cNvSpPr>
          <p:nvPr>
            <p:ph type="subTitle" idx="1"/>
          </p:nvPr>
        </p:nvSpPr>
        <p:spPr>
          <a:xfrm>
            <a:off x="147684" y="1567506"/>
            <a:ext cx="7177455" cy="599224"/>
          </a:xfrm>
        </p:spPr>
        <p:txBody>
          <a:bodyPr>
            <a:normAutofit fontScale="92500"/>
          </a:bodyPr>
          <a:lstStyle/>
          <a:p>
            <a:r>
              <a:rPr lang="de-DE" dirty="0"/>
              <a:t>Erste </a:t>
            </a:r>
            <a:r>
              <a:rPr lang="de-DE"/>
              <a:t>Informationen für </a:t>
            </a:r>
            <a:r>
              <a:rPr lang="de-DE" dirty="0"/>
              <a:t>Lehrkräfte, Schüler*innen und Eltern</a:t>
            </a:r>
          </a:p>
          <a:p>
            <a:endParaRPr lang="de-DE" dirty="0"/>
          </a:p>
        </p:txBody>
      </p:sp>
    </p:spTree>
    <p:extLst>
      <p:ext uri="{BB962C8B-B14F-4D97-AF65-F5344CB8AC3E}">
        <p14:creationId xmlns:p14="http://schemas.microsoft.com/office/powerpoint/2010/main" val="1677971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6BB03-A07E-274E-6D73-A3993AAE7ED5}"/>
              </a:ext>
            </a:extLst>
          </p:cNvPr>
          <p:cNvSpPr>
            <a:spLocks noGrp="1"/>
          </p:cNvSpPr>
          <p:nvPr>
            <p:ph type="title"/>
          </p:nvPr>
        </p:nvSpPr>
        <p:spPr/>
        <p:txBody>
          <a:bodyPr/>
          <a:lstStyle/>
          <a:p>
            <a:r>
              <a:rPr lang="de-DE" dirty="0"/>
              <a:t>Übungsmaterial</a:t>
            </a:r>
          </a:p>
        </p:txBody>
      </p:sp>
      <p:sp>
        <p:nvSpPr>
          <p:cNvPr id="3" name="Inhaltsplatzhalter 2">
            <a:extLst>
              <a:ext uri="{FF2B5EF4-FFF2-40B4-BE49-F238E27FC236}">
                <a16:creationId xmlns:a16="http://schemas.microsoft.com/office/drawing/2014/main" id="{B999168E-D3FA-31C8-69F4-8741304D1A8E}"/>
              </a:ext>
            </a:extLst>
          </p:cNvPr>
          <p:cNvSpPr>
            <a:spLocks noGrp="1"/>
          </p:cNvSpPr>
          <p:nvPr>
            <p:ph idx="1"/>
          </p:nvPr>
        </p:nvSpPr>
        <p:spPr/>
        <p:txBody>
          <a:bodyPr>
            <a:normAutofit/>
          </a:bodyPr>
          <a:lstStyle/>
          <a:p>
            <a:pPr marL="0" indent="0">
              <a:buNone/>
            </a:pPr>
            <a:endParaRPr lang="de-DE" dirty="0">
              <a:sym typeface="Wingdings" panose="05000000000000000000" pitchFamily="2" charset="2"/>
            </a:endParaRPr>
          </a:p>
          <a:p>
            <a:pPr>
              <a:buFont typeface="Wingdings" panose="05000000000000000000" pitchFamily="2" charset="2"/>
              <a:buChar char="à"/>
            </a:pPr>
            <a:r>
              <a:rPr lang="de-DE" sz="3200" dirty="0">
                <a:sym typeface="Wingdings" panose="05000000000000000000" pitchFamily="2" charset="2"/>
              </a:rPr>
              <a:t> www.standardsicherung.schulministerium.nrw.de </a:t>
            </a:r>
          </a:p>
          <a:p>
            <a:pPr>
              <a:buFont typeface="Wingdings" panose="05000000000000000000" pitchFamily="2" charset="2"/>
              <a:buChar char="à"/>
            </a:pPr>
            <a:r>
              <a:rPr lang="de-DE" sz="3200" dirty="0">
                <a:sym typeface="Wingdings" panose="05000000000000000000" pitchFamily="2" charset="2"/>
              </a:rPr>
              <a:t> Zentrale Prüfungen 10  Prüfungsaufgaben</a:t>
            </a:r>
          </a:p>
          <a:p>
            <a:pPr>
              <a:buFont typeface="Wingdings" panose="05000000000000000000" pitchFamily="2" charset="2"/>
              <a:buChar char="à"/>
            </a:pPr>
            <a:r>
              <a:rPr lang="de-DE" sz="3200" dirty="0">
                <a:sym typeface="Wingdings" panose="05000000000000000000" pitchFamily="2" charset="2"/>
              </a:rPr>
              <a:t> Zentrale Prüfungsaufgaben der Jahre 2023, 2024,2025</a:t>
            </a:r>
          </a:p>
          <a:p>
            <a:pPr>
              <a:buFont typeface="Wingdings" panose="05000000000000000000" pitchFamily="2" charset="2"/>
              <a:buChar char="à"/>
            </a:pPr>
            <a:endParaRPr lang="de-DE" sz="3200" dirty="0">
              <a:sym typeface="Wingdings" panose="05000000000000000000" pitchFamily="2" charset="2"/>
            </a:endParaRPr>
          </a:p>
          <a:p>
            <a:pPr marL="0" indent="0">
              <a:buNone/>
            </a:pPr>
            <a:r>
              <a:rPr lang="de-DE" sz="3200" dirty="0">
                <a:solidFill>
                  <a:srgbClr val="FF0000"/>
                </a:solidFill>
                <a:sym typeface="Wingdings" panose="05000000000000000000" pitchFamily="2" charset="2"/>
              </a:rPr>
              <a:t>Zugangsdaten:</a:t>
            </a:r>
          </a:p>
          <a:p>
            <a:pPr marL="0" indent="0">
              <a:buNone/>
            </a:pPr>
            <a:r>
              <a:rPr lang="de-DE" sz="3200" dirty="0">
                <a:solidFill>
                  <a:srgbClr val="FF0000"/>
                </a:solidFill>
                <a:sym typeface="Wingdings" panose="05000000000000000000" pitchFamily="2" charset="2"/>
              </a:rPr>
              <a:t>Login: 167447</a:t>
            </a:r>
          </a:p>
          <a:p>
            <a:pPr marL="0" indent="0">
              <a:buNone/>
            </a:pPr>
            <a:r>
              <a:rPr lang="de-DE" sz="3200" dirty="0">
                <a:solidFill>
                  <a:srgbClr val="FF0000"/>
                </a:solidFill>
                <a:sym typeface="Wingdings" panose="05000000000000000000" pitchFamily="2" charset="2"/>
              </a:rPr>
              <a:t>Passwort: LajKj8EV</a:t>
            </a:r>
            <a:endParaRPr lang="de-DE" sz="3200" dirty="0">
              <a:sym typeface="Wingdings" panose="05000000000000000000" pitchFamily="2" charset="2"/>
            </a:endParaRPr>
          </a:p>
        </p:txBody>
      </p:sp>
    </p:spTree>
    <p:extLst>
      <p:ext uri="{BB962C8B-B14F-4D97-AF65-F5344CB8AC3E}">
        <p14:creationId xmlns:p14="http://schemas.microsoft.com/office/powerpoint/2010/main" val="3085813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53682-A7D2-C843-EA5D-6DD9A0DC3ACB}"/>
              </a:ext>
            </a:extLst>
          </p:cNvPr>
          <p:cNvSpPr>
            <a:spLocks noGrp="1"/>
          </p:cNvSpPr>
          <p:nvPr>
            <p:ph type="title"/>
          </p:nvPr>
        </p:nvSpPr>
        <p:spPr/>
        <p:txBody>
          <a:bodyPr/>
          <a:lstStyle/>
          <a:p>
            <a:r>
              <a:rPr lang="de-DE" dirty="0"/>
              <a:t>Übungsmaterial</a:t>
            </a:r>
          </a:p>
        </p:txBody>
      </p:sp>
      <p:sp>
        <p:nvSpPr>
          <p:cNvPr id="3" name="Inhaltsplatzhalter 2">
            <a:extLst>
              <a:ext uri="{FF2B5EF4-FFF2-40B4-BE49-F238E27FC236}">
                <a16:creationId xmlns:a16="http://schemas.microsoft.com/office/drawing/2014/main" id="{E4EF3ED3-9854-8042-746B-DA82652541C5}"/>
              </a:ext>
            </a:extLst>
          </p:cNvPr>
          <p:cNvSpPr>
            <a:spLocks noGrp="1"/>
          </p:cNvSpPr>
          <p:nvPr>
            <p:ph idx="1"/>
          </p:nvPr>
        </p:nvSpPr>
        <p:spPr>
          <a:xfrm>
            <a:off x="838200" y="1789043"/>
            <a:ext cx="10515600" cy="4494970"/>
          </a:xfrm>
        </p:spPr>
        <p:txBody>
          <a:bodyPr>
            <a:normAutofit/>
          </a:bodyPr>
          <a:lstStyle/>
          <a:p>
            <a:r>
              <a:rPr lang="de-DE" sz="3200" dirty="0"/>
              <a:t>Verschiedene Schulbuchverlage bieten Material an.</a:t>
            </a:r>
            <a:br>
              <a:rPr lang="de-DE" sz="3200" dirty="0"/>
            </a:br>
            <a:endParaRPr lang="de-DE" sz="3200" dirty="0"/>
          </a:p>
          <a:p>
            <a:r>
              <a:rPr lang="de-DE" sz="3200" dirty="0"/>
              <a:t>Die Qualität der Materialien ist sehr unterschiedlich.</a:t>
            </a:r>
            <a:br>
              <a:rPr lang="de-DE" sz="3200" dirty="0"/>
            </a:br>
            <a:endParaRPr lang="de-DE" sz="3200" dirty="0"/>
          </a:p>
          <a:p>
            <a:r>
              <a:rPr lang="de-DE" sz="3200" dirty="0"/>
              <a:t>Die Fachschaften prüfen Übungshefte und geben eine entsprechende Empfehlung.</a:t>
            </a:r>
          </a:p>
        </p:txBody>
      </p:sp>
    </p:spTree>
    <p:extLst>
      <p:ext uri="{BB962C8B-B14F-4D97-AF65-F5344CB8AC3E}">
        <p14:creationId xmlns:p14="http://schemas.microsoft.com/office/powerpoint/2010/main" val="1988523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97ACEF-394E-A7A7-A0B3-C1F52761B676}"/>
              </a:ext>
            </a:extLst>
          </p:cNvPr>
          <p:cNvSpPr>
            <a:spLocks noGrp="1"/>
          </p:cNvSpPr>
          <p:nvPr>
            <p:ph type="title"/>
          </p:nvPr>
        </p:nvSpPr>
        <p:spPr/>
        <p:txBody>
          <a:bodyPr>
            <a:normAutofit fontScale="90000"/>
          </a:bodyPr>
          <a:lstStyle/>
          <a:p>
            <a:br>
              <a:rPr lang="de-DE" sz="4000" dirty="0"/>
            </a:br>
            <a:r>
              <a:rPr lang="de-DE" sz="4000" dirty="0"/>
              <a:t>8. Ausblick</a:t>
            </a:r>
            <a:br>
              <a:rPr lang="de-DE" dirty="0"/>
            </a:br>
            <a:endParaRPr lang="de-DE" dirty="0"/>
          </a:p>
        </p:txBody>
      </p:sp>
      <p:sp>
        <p:nvSpPr>
          <p:cNvPr id="3" name="Inhaltsplatzhalter 2">
            <a:extLst>
              <a:ext uri="{FF2B5EF4-FFF2-40B4-BE49-F238E27FC236}">
                <a16:creationId xmlns:a16="http://schemas.microsoft.com/office/drawing/2014/main" id="{8126F58A-55F0-D2F4-FEE3-B0DDE87164AB}"/>
              </a:ext>
            </a:extLst>
          </p:cNvPr>
          <p:cNvSpPr>
            <a:spLocks noGrp="1"/>
          </p:cNvSpPr>
          <p:nvPr>
            <p:ph idx="1"/>
          </p:nvPr>
        </p:nvSpPr>
        <p:spPr/>
        <p:txBody>
          <a:bodyPr>
            <a:normAutofit fontScale="92500" lnSpcReduction="10000"/>
          </a:bodyPr>
          <a:lstStyle/>
          <a:p>
            <a:pPr marL="0" indent="0" algn="l">
              <a:buNone/>
            </a:pPr>
            <a:endParaRPr lang="de-DE" dirty="0"/>
          </a:p>
          <a:p>
            <a:pPr algn="l">
              <a:lnSpc>
                <a:spcPct val="110000"/>
              </a:lnSpc>
            </a:pPr>
            <a:r>
              <a:rPr lang="de-DE" dirty="0"/>
              <a:t>Fragen zu </a:t>
            </a:r>
            <a:r>
              <a:rPr lang="de-DE" b="1" u="sng" dirty="0"/>
              <a:t>fachspezifischen Inhalten und Prüfungsformaten</a:t>
            </a:r>
            <a:r>
              <a:rPr lang="de-DE" b="1" dirty="0"/>
              <a:t> </a:t>
            </a:r>
            <a:r>
              <a:rPr lang="de-DE" dirty="0"/>
              <a:t>werden von den jeweiligen </a:t>
            </a:r>
            <a:r>
              <a:rPr lang="de-DE" b="1" u="sng" dirty="0"/>
              <a:t>Fachlehrer*innen</a:t>
            </a:r>
            <a:r>
              <a:rPr lang="de-DE" b="1" dirty="0"/>
              <a:t> </a:t>
            </a:r>
            <a:r>
              <a:rPr lang="de-DE" dirty="0"/>
              <a:t>beantwortet.</a:t>
            </a:r>
          </a:p>
          <a:p>
            <a:pPr algn="l">
              <a:lnSpc>
                <a:spcPct val="110000"/>
              </a:lnSpc>
            </a:pPr>
            <a:endParaRPr lang="de-DE" dirty="0"/>
          </a:p>
          <a:p>
            <a:pPr algn="l">
              <a:lnSpc>
                <a:spcPct val="110000"/>
              </a:lnSpc>
            </a:pPr>
            <a:r>
              <a:rPr lang="de-DE" b="1" dirty="0"/>
              <a:t>Detaillierte Informationen </a:t>
            </a:r>
            <a:r>
              <a:rPr lang="de-DE" dirty="0"/>
              <a:t>zum Prüfungsverfahren erhalten Sie im Verlauf des 2. Schulhalbjahres, durch die Mittelstufenkoordinatorin, Frau Kraneburg, oder durch das Bildungsportal des Landes NRW unter: </a:t>
            </a:r>
          </a:p>
          <a:p>
            <a:pPr algn="l">
              <a:lnSpc>
                <a:spcPct val="110000"/>
              </a:lnSpc>
            </a:pPr>
            <a:endParaRPr lang="de-DE" dirty="0"/>
          </a:p>
          <a:p>
            <a:pPr algn="l">
              <a:lnSpc>
                <a:spcPct val="110000"/>
              </a:lnSpc>
            </a:pPr>
            <a:r>
              <a:rPr lang="de-DE" dirty="0">
                <a:hlinkClick r:id="rId2"/>
              </a:rPr>
              <a:t>Standardsicherung NRW - Zentrale Prüfungen 10 - Zentrale Prüfungen am Ende der Klasse 10</a:t>
            </a:r>
            <a:endParaRPr lang="de-DE" dirty="0"/>
          </a:p>
          <a:p>
            <a:pPr marL="0" indent="0">
              <a:buNone/>
            </a:pPr>
            <a:endParaRPr lang="de-DE" dirty="0"/>
          </a:p>
        </p:txBody>
      </p:sp>
    </p:spTree>
    <p:extLst>
      <p:ext uri="{BB962C8B-B14F-4D97-AF65-F5344CB8AC3E}">
        <p14:creationId xmlns:p14="http://schemas.microsoft.com/office/powerpoint/2010/main" val="2681003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AAAFC-6682-A4EF-D5C2-37CF69013C88}"/>
              </a:ext>
            </a:extLst>
          </p:cNvPr>
          <p:cNvSpPr>
            <a:spLocks noGrp="1"/>
          </p:cNvSpPr>
          <p:nvPr>
            <p:ph type="title"/>
          </p:nvPr>
        </p:nvSpPr>
        <p:spPr/>
        <p:txBody>
          <a:bodyPr>
            <a:normAutofit fontScale="90000"/>
          </a:bodyPr>
          <a:lstStyle/>
          <a:p>
            <a:br>
              <a:rPr lang="de-DE" dirty="0"/>
            </a:br>
            <a:r>
              <a:rPr lang="de-DE" sz="4000" dirty="0"/>
              <a:t>9. Fragen</a:t>
            </a:r>
            <a:br>
              <a:rPr lang="de-DE" dirty="0"/>
            </a:br>
            <a:endParaRPr lang="de-DE" dirty="0"/>
          </a:p>
        </p:txBody>
      </p:sp>
      <p:sp>
        <p:nvSpPr>
          <p:cNvPr id="3" name="Inhaltsplatzhalter 2">
            <a:extLst>
              <a:ext uri="{FF2B5EF4-FFF2-40B4-BE49-F238E27FC236}">
                <a16:creationId xmlns:a16="http://schemas.microsoft.com/office/drawing/2014/main" id="{64F89DB0-9167-5CB4-7086-D550D3B4DF41}"/>
              </a:ext>
            </a:extLst>
          </p:cNvPr>
          <p:cNvSpPr>
            <a:spLocks noGrp="1"/>
          </p:cNvSpPr>
          <p:nvPr>
            <p:ph idx="1"/>
          </p:nvPr>
        </p:nvSpPr>
        <p:spPr/>
        <p:txBody>
          <a:bodyPr/>
          <a:lstStyle/>
          <a:p>
            <a:pPr marL="0" indent="0" algn="l">
              <a:buNone/>
            </a:pPr>
            <a:endParaRPr lang="de-DE" dirty="0"/>
          </a:p>
          <a:p>
            <a:pPr marL="0" indent="0" algn="ctr">
              <a:buNone/>
            </a:pPr>
            <a:endParaRPr lang="de-DE" sz="4400" dirty="0"/>
          </a:p>
          <a:p>
            <a:pPr marL="0" indent="0" algn="ctr">
              <a:buNone/>
            </a:pPr>
            <a:endParaRPr lang="de-DE" sz="4400" dirty="0"/>
          </a:p>
          <a:p>
            <a:pPr marL="0" indent="0" algn="ctr">
              <a:buNone/>
            </a:pPr>
            <a:r>
              <a:rPr lang="de-DE" sz="4400" dirty="0"/>
              <a:t>Haben Sie Fragen?</a:t>
            </a:r>
          </a:p>
          <a:p>
            <a:pPr marL="0" indent="0">
              <a:buNone/>
            </a:pPr>
            <a:endParaRPr lang="de-DE" dirty="0"/>
          </a:p>
        </p:txBody>
      </p:sp>
    </p:spTree>
    <p:extLst>
      <p:ext uri="{BB962C8B-B14F-4D97-AF65-F5344CB8AC3E}">
        <p14:creationId xmlns:p14="http://schemas.microsoft.com/office/powerpoint/2010/main" val="2217856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418C79-0869-600B-8BA9-094D88DE1630}"/>
              </a:ext>
            </a:extLst>
          </p:cNvPr>
          <p:cNvSpPr>
            <a:spLocks noGrp="1"/>
          </p:cNvSpPr>
          <p:nvPr>
            <p:ph type="title"/>
          </p:nvPr>
        </p:nvSpPr>
        <p:spPr/>
        <p:txBody>
          <a:bodyPr/>
          <a:lstStyle/>
          <a:p>
            <a:r>
              <a:rPr lang="de-DE" dirty="0"/>
              <a:t>Zentrale Prüfungen 10 - 2026</a:t>
            </a:r>
          </a:p>
        </p:txBody>
      </p:sp>
      <p:sp>
        <p:nvSpPr>
          <p:cNvPr id="3" name="Inhaltsplatzhalter 2">
            <a:extLst>
              <a:ext uri="{FF2B5EF4-FFF2-40B4-BE49-F238E27FC236}">
                <a16:creationId xmlns:a16="http://schemas.microsoft.com/office/drawing/2014/main" id="{6933E036-0837-7987-52E5-5C44FECE3C03}"/>
              </a:ext>
            </a:extLst>
          </p:cNvPr>
          <p:cNvSpPr>
            <a:spLocks noGrp="1"/>
          </p:cNvSpPr>
          <p:nvPr>
            <p:ph idx="1"/>
          </p:nvPr>
        </p:nvSpPr>
        <p:spPr/>
        <p:txBody>
          <a:bodyPr/>
          <a:lstStyle/>
          <a:p>
            <a:pPr marL="0" indent="0" algn="ctr">
              <a:buNone/>
            </a:pPr>
            <a:endParaRPr lang="de-DE" sz="4400" dirty="0"/>
          </a:p>
          <a:p>
            <a:pPr marL="0" indent="0" algn="ctr">
              <a:buNone/>
            </a:pPr>
            <a:endParaRPr lang="de-DE" sz="4400" dirty="0"/>
          </a:p>
          <a:p>
            <a:pPr marL="0" indent="0" algn="ctr">
              <a:buNone/>
            </a:pPr>
            <a:endParaRPr lang="de-DE" sz="4400" dirty="0"/>
          </a:p>
          <a:p>
            <a:pPr marL="0" indent="0" algn="ctr">
              <a:buNone/>
            </a:pPr>
            <a:r>
              <a:rPr lang="de-DE" sz="4400" dirty="0"/>
              <a:t>Vielen Dank für Ihre Aufmerksamkeit!</a:t>
            </a:r>
          </a:p>
          <a:p>
            <a:pPr marL="0" indent="0">
              <a:buNone/>
            </a:pPr>
            <a:endParaRPr lang="de-DE" dirty="0"/>
          </a:p>
        </p:txBody>
      </p:sp>
    </p:spTree>
    <p:extLst>
      <p:ext uri="{BB962C8B-B14F-4D97-AF65-F5344CB8AC3E}">
        <p14:creationId xmlns:p14="http://schemas.microsoft.com/office/powerpoint/2010/main" val="125801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C35ACA-541D-458E-A903-A4D9D459D709}"/>
              </a:ext>
            </a:extLst>
          </p:cNvPr>
          <p:cNvSpPr>
            <a:spLocks noGrp="1"/>
          </p:cNvSpPr>
          <p:nvPr>
            <p:ph type="title"/>
          </p:nvPr>
        </p:nvSpPr>
        <p:spPr/>
        <p:txBody>
          <a:bodyPr/>
          <a:lstStyle/>
          <a:p>
            <a:r>
              <a:rPr lang="de-DE" dirty="0"/>
              <a:t>Zentrale Prüfungen 10 - 2026</a:t>
            </a:r>
          </a:p>
        </p:txBody>
      </p:sp>
      <p:sp>
        <p:nvSpPr>
          <p:cNvPr id="3" name="Inhaltsplatzhalter 2">
            <a:extLst>
              <a:ext uri="{FF2B5EF4-FFF2-40B4-BE49-F238E27FC236}">
                <a16:creationId xmlns:a16="http://schemas.microsoft.com/office/drawing/2014/main" id="{06F06CED-7ECE-4A2C-AD2C-4D972122C7FB}"/>
              </a:ext>
            </a:extLst>
          </p:cNvPr>
          <p:cNvSpPr>
            <a:spLocks noGrp="1"/>
          </p:cNvSpPr>
          <p:nvPr>
            <p:ph idx="1"/>
          </p:nvPr>
        </p:nvSpPr>
        <p:spPr/>
        <p:txBody>
          <a:bodyPr>
            <a:normAutofit fontScale="77500" lnSpcReduction="20000"/>
          </a:bodyPr>
          <a:lstStyle/>
          <a:p>
            <a:pPr marL="0" indent="0" algn="l">
              <a:buNone/>
            </a:pPr>
            <a:r>
              <a:rPr lang="de-DE" u="sng" dirty="0"/>
              <a:t>INHALT</a:t>
            </a:r>
          </a:p>
          <a:p>
            <a:pPr algn="l"/>
            <a:endParaRPr lang="de-DE" dirty="0"/>
          </a:p>
          <a:p>
            <a:pPr marL="342900" indent="-342900" algn="l">
              <a:buAutoNum type="arabicPeriod"/>
            </a:pPr>
            <a:r>
              <a:rPr lang="de-DE" dirty="0"/>
              <a:t>Termine</a:t>
            </a:r>
          </a:p>
          <a:p>
            <a:pPr marL="342900" indent="-342900" algn="l">
              <a:buAutoNum type="arabicPeriod"/>
            </a:pPr>
            <a:r>
              <a:rPr lang="de-DE" dirty="0"/>
              <a:t>Allgemeine Informationen </a:t>
            </a:r>
          </a:p>
          <a:p>
            <a:pPr marL="342900" indent="-342900" algn="l">
              <a:buAutoNum type="arabicPeriod"/>
            </a:pPr>
            <a:r>
              <a:rPr lang="de-DE" dirty="0"/>
              <a:t>Die Vornote</a:t>
            </a:r>
          </a:p>
          <a:p>
            <a:pPr marL="342900" indent="-342900" algn="l">
              <a:buAutoNum type="arabicPeriod"/>
            </a:pPr>
            <a:r>
              <a:rPr lang="de-DE" dirty="0"/>
              <a:t>Schriftliche Prüfungen</a:t>
            </a:r>
          </a:p>
          <a:p>
            <a:pPr algn="l"/>
            <a:r>
              <a:rPr lang="de-DE" dirty="0"/>
              <a:t>       4.1 Vorgaben zu Anzahl und Dauer von Klassenarbeiten in Klasse 10</a:t>
            </a:r>
          </a:p>
          <a:p>
            <a:pPr algn="l"/>
            <a:r>
              <a:rPr lang="de-DE" dirty="0"/>
              <a:t>       4.2 Ablauf</a:t>
            </a:r>
          </a:p>
          <a:p>
            <a:pPr algn="l"/>
            <a:r>
              <a:rPr lang="de-DE" dirty="0"/>
              <a:t>5. Mündliche Prüfungen</a:t>
            </a:r>
          </a:p>
          <a:p>
            <a:pPr algn="l"/>
            <a:r>
              <a:rPr lang="de-DE" dirty="0"/>
              <a:t>6. Rolle der übrigen Fächer für die Abschlussvergabe</a:t>
            </a:r>
          </a:p>
          <a:p>
            <a:pPr algn="l"/>
            <a:r>
              <a:rPr lang="de-DE" dirty="0"/>
              <a:t>7. Übungsmaterial</a:t>
            </a:r>
          </a:p>
          <a:p>
            <a:pPr algn="l"/>
            <a:r>
              <a:rPr lang="de-DE" dirty="0"/>
              <a:t>8. Ausblick</a:t>
            </a:r>
          </a:p>
          <a:p>
            <a:pPr algn="l"/>
            <a:r>
              <a:rPr lang="de-DE" dirty="0"/>
              <a:t>9. Fragen</a:t>
            </a:r>
          </a:p>
          <a:p>
            <a:endParaRPr lang="de-DE" dirty="0"/>
          </a:p>
        </p:txBody>
      </p:sp>
    </p:spTree>
    <p:extLst>
      <p:ext uri="{BB962C8B-B14F-4D97-AF65-F5344CB8AC3E}">
        <p14:creationId xmlns:p14="http://schemas.microsoft.com/office/powerpoint/2010/main" val="117589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18A3D9-53C8-49D6-B020-D0A63605BD57}"/>
              </a:ext>
            </a:extLst>
          </p:cNvPr>
          <p:cNvSpPr>
            <a:spLocks noGrp="1"/>
          </p:cNvSpPr>
          <p:nvPr>
            <p:ph type="title"/>
          </p:nvPr>
        </p:nvSpPr>
        <p:spPr/>
        <p:txBody>
          <a:bodyPr/>
          <a:lstStyle/>
          <a:p>
            <a:r>
              <a:rPr lang="de-DE" dirty="0"/>
              <a:t>1. Termine</a:t>
            </a:r>
          </a:p>
        </p:txBody>
      </p:sp>
      <p:graphicFrame>
        <p:nvGraphicFramePr>
          <p:cNvPr id="6" name="Inhaltsplatzhalter 5">
            <a:extLst>
              <a:ext uri="{FF2B5EF4-FFF2-40B4-BE49-F238E27FC236}">
                <a16:creationId xmlns:a16="http://schemas.microsoft.com/office/drawing/2014/main" id="{D4531A60-8799-4BE8-8386-BFBDDA9B039E}"/>
              </a:ext>
            </a:extLst>
          </p:cNvPr>
          <p:cNvGraphicFramePr>
            <a:graphicFrameLocks noGrp="1"/>
          </p:cNvGraphicFramePr>
          <p:nvPr>
            <p:ph idx="1"/>
            <p:extLst>
              <p:ext uri="{D42A27DB-BD31-4B8C-83A1-F6EECF244321}">
                <p14:modId xmlns:p14="http://schemas.microsoft.com/office/powerpoint/2010/main" val="1335423906"/>
              </p:ext>
            </p:extLst>
          </p:nvPr>
        </p:nvGraphicFramePr>
        <p:xfrm>
          <a:off x="838200" y="1416050"/>
          <a:ext cx="10515600" cy="42062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156640195"/>
                    </a:ext>
                  </a:extLst>
                </a:gridCol>
                <a:gridCol w="3505200">
                  <a:extLst>
                    <a:ext uri="{9D8B030D-6E8A-4147-A177-3AD203B41FA5}">
                      <a16:colId xmlns:a16="http://schemas.microsoft.com/office/drawing/2014/main" val="3361783811"/>
                    </a:ext>
                  </a:extLst>
                </a:gridCol>
                <a:gridCol w="3505200">
                  <a:extLst>
                    <a:ext uri="{9D8B030D-6E8A-4147-A177-3AD203B41FA5}">
                      <a16:colId xmlns:a16="http://schemas.microsoft.com/office/drawing/2014/main" val="903887760"/>
                    </a:ext>
                  </a:extLst>
                </a:gridCol>
              </a:tblGrid>
              <a:tr h="370840">
                <a:tc>
                  <a:txBody>
                    <a:bodyPr/>
                    <a:lstStyle/>
                    <a:p>
                      <a:r>
                        <a:rPr lang="de-DE" dirty="0"/>
                        <a:t>Schriftliche Prüfungen</a:t>
                      </a:r>
                    </a:p>
                  </a:txBody>
                  <a:tcPr/>
                </a:tc>
                <a:tc>
                  <a:txBody>
                    <a:bodyPr/>
                    <a:lstStyle/>
                    <a:p>
                      <a:r>
                        <a:rPr lang="de-DE" dirty="0"/>
                        <a:t>Haupttermin</a:t>
                      </a:r>
                    </a:p>
                  </a:txBody>
                  <a:tcPr/>
                </a:tc>
                <a:tc>
                  <a:txBody>
                    <a:bodyPr/>
                    <a:lstStyle/>
                    <a:p>
                      <a:r>
                        <a:rPr lang="de-DE" dirty="0"/>
                        <a:t>Nachschreibtermin</a:t>
                      </a:r>
                    </a:p>
                    <a:p>
                      <a:endParaRPr lang="de-DE" dirty="0"/>
                    </a:p>
                  </a:txBody>
                  <a:tcPr/>
                </a:tc>
                <a:extLst>
                  <a:ext uri="{0D108BD9-81ED-4DB2-BD59-A6C34878D82A}">
                    <a16:rowId xmlns:a16="http://schemas.microsoft.com/office/drawing/2014/main" val="2024548799"/>
                  </a:ext>
                </a:extLst>
              </a:tr>
              <a:tr h="370840">
                <a:tc>
                  <a:txBody>
                    <a:bodyPr/>
                    <a:lstStyle/>
                    <a:p>
                      <a:endParaRPr lang="de-DE" sz="2400" dirty="0"/>
                    </a:p>
                    <a:p>
                      <a:r>
                        <a:rPr lang="de-DE" sz="2400" dirty="0"/>
                        <a:t>Deutsch </a:t>
                      </a:r>
                    </a:p>
                    <a:p>
                      <a:endParaRPr lang="de-DE" sz="2400" dirty="0"/>
                    </a:p>
                  </a:txBody>
                  <a:tcPr/>
                </a:tc>
                <a:tc>
                  <a:txBody>
                    <a:bodyPr/>
                    <a:lstStyle/>
                    <a:p>
                      <a:endParaRPr lang="de-DE" sz="2400" dirty="0"/>
                    </a:p>
                    <a:p>
                      <a:r>
                        <a:rPr lang="de-DE" sz="2400" dirty="0"/>
                        <a:t>Mittwoch, 13. Mai 2026</a:t>
                      </a:r>
                    </a:p>
                  </a:txBody>
                  <a:tcPr/>
                </a:tc>
                <a:tc>
                  <a:txBody>
                    <a:bodyPr/>
                    <a:lstStyle/>
                    <a:p>
                      <a:endParaRPr lang="de-DE" sz="2400" dirty="0"/>
                    </a:p>
                    <a:p>
                      <a:r>
                        <a:rPr lang="de-DE" sz="2400" dirty="0"/>
                        <a:t>Dienstag, 02. Juni 2026</a:t>
                      </a:r>
                    </a:p>
                  </a:txBody>
                  <a:tcPr/>
                </a:tc>
                <a:extLst>
                  <a:ext uri="{0D108BD9-81ED-4DB2-BD59-A6C34878D82A}">
                    <a16:rowId xmlns:a16="http://schemas.microsoft.com/office/drawing/2014/main" val="252326200"/>
                  </a:ext>
                </a:extLst>
              </a:tr>
              <a:tr h="370840">
                <a:tc>
                  <a:txBody>
                    <a:bodyPr/>
                    <a:lstStyle/>
                    <a:p>
                      <a:endParaRPr lang="de-DE" sz="2400" dirty="0"/>
                    </a:p>
                    <a:p>
                      <a:r>
                        <a:rPr lang="de-DE" sz="2400" dirty="0"/>
                        <a:t>Englisch</a:t>
                      </a:r>
                    </a:p>
                    <a:p>
                      <a:endParaRPr lang="de-DE" sz="2400" dirty="0"/>
                    </a:p>
                  </a:txBody>
                  <a:tcPr/>
                </a:tc>
                <a:tc>
                  <a:txBody>
                    <a:bodyPr/>
                    <a:lstStyle/>
                    <a:p>
                      <a:endParaRPr lang="de-DE" sz="2400" dirty="0"/>
                    </a:p>
                    <a:p>
                      <a:r>
                        <a:rPr lang="de-DE" sz="2400" dirty="0"/>
                        <a:t>Dienstag, 19. Mai 2026</a:t>
                      </a:r>
                    </a:p>
                  </a:txBody>
                  <a:tcPr/>
                </a:tc>
                <a:tc>
                  <a:txBody>
                    <a:bodyPr/>
                    <a:lstStyle/>
                    <a:p>
                      <a:endParaRPr lang="de-DE" sz="2400" dirty="0"/>
                    </a:p>
                    <a:p>
                      <a:r>
                        <a:rPr lang="de-DE" sz="2400" dirty="0"/>
                        <a:t>Mittwoch, 03. Juni 2026</a:t>
                      </a:r>
                    </a:p>
                  </a:txBody>
                  <a:tcPr/>
                </a:tc>
                <a:extLst>
                  <a:ext uri="{0D108BD9-81ED-4DB2-BD59-A6C34878D82A}">
                    <a16:rowId xmlns:a16="http://schemas.microsoft.com/office/drawing/2014/main" val="1749946217"/>
                  </a:ext>
                </a:extLst>
              </a:tr>
              <a:tr h="370840">
                <a:tc>
                  <a:txBody>
                    <a:bodyPr/>
                    <a:lstStyle/>
                    <a:p>
                      <a:endParaRPr lang="de-DE" sz="2400" dirty="0"/>
                    </a:p>
                    <a:p>
                      <a:r>
                        <a:rPr lang="de-DE" sz="2400" dirty="0"/>
                        <a:t>Mathematik</a:t>
                      </a:r>
                    </a:p>
                    <a:p>
                      <a:endParaRPr lang="de-DE" sz="2400" dirty="0"/>
                    </a:p>
                  </a:txBody>
                  <a:tcPr/>
                </a:tc>
                <a:tc>
                  <a:txBody>
                    <a:bodyPr/>
                    <a:lstStyle/>
                    <a:p>
                      <a:endParaRPr lang="de-DE" sz="2400" dirty="0"/>
                    </a:p>
                    <a:p>
                      <a:r>
                        <a:rPr lang="de-DE" sz="2400" dirty="0"/>
                        <a:t>Donnerstag, 28. Mai 2026</a:t>
                      </a:r>
                    </a:p>
                  </a:txBody>
                  <a:tcPr/>
                </a:tc>
                <a:tc>
                  <a:txBody>
                    <a:bodyPr/>
                    <a:lstStyle/>
                    <a:p>
                      <a:endParaRPr lang="de-DE" sz="2400" dirty="0"/>
                    </a:p>
                    <a:p>
                      <a:r>
                        <a:rPr lang="de-DE" sz="2400" dirty="0"/>
                        <a:t>Dienstag, 09. Juni 2026</a:t>
                      </a:r>
                    </a:p>
                  </a:txBody>
                  <a:tcPr/>
                </a:tc>
                <a:extLst>
                  <a:ext uri="{0D108BD9-81ED-4DB2-BD59-A6C34878D82A}">
                    <a16:rowId xmlns:a16="http://schemas.microsoft.com/office/drawing/2014/main" val="1809771905"/>
                  </a:ext>
                </a:extLst>
              </a:tr>
            </a:tbl>
          </a:graphicData>
        </a:graphic>
      </p:graphicFrame>
    </p:spTree>
    <p:extLst>
      <p:ext uri="{BB962C8B-B14F-4D97-AF65-F5344CB8AC3E}">
        <p14:creationId xmlns:p14="http://schemas.microsoft.com/office/powerpoint/2010/main" val="38163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B497F5-CAAC-E426-373D-54B4247BD67F}"/>
              </a:ext>
            </a:extLst>
          </p:cNvPr>
          <p:cNvSpPr>
            <a:spLocks noGrp="1"/>
          </p:cNvSpPr>
          <p:nvPr>
            <p:ph type="title"/>
          </p:nvPr>
        </p:nvSpPr>
        <p:spPr>
          <a:xfrm>
            <a:off x="838200" y="440627"/>
            <a:ext cx="10515600" cy="792000"/>
          </a:xfrm>
        </p:spPr>
        <p:txBody>
          <a:bodyPr>
            <a:normAutofit fontScale="90000"/>
          </a:bodyPr>
          <a:lstStyle/>
          <a:p>
            <a:br>
              <a:rPr lang="de-DE" dirty="0"/>
            </a:br>
            <a:r>
              <a:rPr lang="de-DE" dirty="0"/>
              <a:t>2. Allgemeine Informationen </a:t>
            </a:r>
            <a:br>
              <a:rPr lang="de-DE" u="sng" dirty="0"/>
            </a:br>
            <a:endParaRPr lang="de-DE" dirty="0"/>
          </a:p>
        </p:txBody>
      </p:sp>
      <p:sp>
        <p:nvSpPr>
          <p:cNvPr id="3" name="Inhaltsplatzhalter 2">
            <a:extLst>
              <a:ext uri="{FF2B5EF4-FFF2-40B4-BE49-F238E27FC236}">
                <a16:creationId xmlns:a16="http://schemas.microsoft.com/office/drawing/2014/main" id="{94E0DFA5-F6F6-9241-D2E3-12A70F6EE834}"/>
              </a:ext>
            </a:extLst>
          </p:cNvPr>
          <p:cNvSpPr>
            <a:spLocks noGrp="1"/>
          </p:cNvSpPr>
          <p:nvPr>
            <p:ph idx="1"/>
          </p:nvPr>
        </p:nvSpPr>
        <p:spPr/>
        <p:txBody>
          <a:bodyPr>
            <a:normAutofit fontScale="92500"/>
          </a:bodyPr>
          <a:lstStyle/>
          <a:p>
            <a:pPr marL="0" indent="0" algn="l">
              <a:buNone/>
            </a:pPr>
            <a:endParaRPr lang="de-DE" dirty="0"/>
          </a:p>
          <a:p>
            <a:pPr>
              <a:lnSpc>
                <a:spcPct val="110000"/>
              </a:lnSpc>
            </a:pPr>
            <a:r>
              <a:rPr lang="de-DE" dirty="0"/>
              <a:t>Bei den Zentralen Prüfungen 10 handelt es sich nicht um Zentrale Abschlussprüfungen, sondern lediglich um zentral, d.h. vom Ministerium für Schule und Bildung für alle Schulen einheitlich gestellte, schriftliche Prüfungsarbeiten, die Teil eines Abschlussverfahrens sind.</a:t>
            </a:r>
          </a:p>
          <a:p>
            <a:pPr algn="just">
              <a:lnSpc>
                <a:spcPct val="110000"/>
              </a:lnSpc>
            </a:pPr>
            <a:endParaRPr lang="de-DE" dirty="0"/>
          </a:p>
          <a:p>
            <a:pPr>
              <a:lnSpc>
                <a:spcPct val="110000"/>
              </a:lnSpc>
            </a:pPr>
            <a:r>
              <a:rPr lang="de-DE" dirty="0"/>
              <a:t>Die </a:t>
            </a:r>
            <a:r>
              <a:rPr lang="de-DE" u="sng" dirty="0"/>
              <a:t>Zeugnisnote in den Prüfungsfächern</a:t>
            </a:r>
            <a:r>
              <a:rPr lang="de-DE" dirty="0"/>
              <a:t> (Deutsch, Englisch, Mathematik) wird </a:t>
            </a:r>
            <a:r>
              <a:rPr lang="de-DE" u="sng" dirty="0"/>
              <a:t>auf der Grundlage der </a:t>
            </a:r>
            <a:r>
              <a:rPr lang="de-DE" u="sng" dirty="0">
                <a:solidFill>
                  <a:srgbClr val="FF0000"/>
                </a:solidFill>
              </a:rPr>
              <a:t>Prüfungsnote</a:t>
            </a:r>
            <a:r>
              <a:rPr lang="de-DE" dirty="0"/>
              <a:t> und der </a:t>
            </a:r>
            <a:r>
              <a:rPr lang="de-DE" u="sng" dirty="0">
                <a:solidFill>
                  <a:srgbClr val="FF0000"/>
                </a:solidFill>
              </a:rPr>
              <a:t>Jahresnote</a:t>
            </a:r>
            <a:r>
              <a:rPr lang="de-DE" dirty="0"/>
              <a:t> (</a:t>
            </a:r>
            <a:r>
              <a:rPr lang="de-DE" u="sng" dirty="0"/>
              <a:t>die im Unterricht der Klasse 10</a:t>
            </a:r>
            <a:r>
              <a:rPr lang="de-DE" dirty="0"/>
              <a:t> erbrachten Leistungen) und in bestimmten Fällen auch der Note einer zusätzlichen mündlichen Prüfung ermittelt.</a:t>
            </a:r>
            <a:endParaRPr lang="de-DE" u="sng" dirty="0">
              <a:solidFill>
                <a:srgbClr val="FF0000"/>
              </a:solidFill>
            </a:endParaRPr>
          </a:p>
          <a:p>
            <a:pPr marL="0" indent="0">
              <a:buNone/>
            </a:pPr>
            <a:endParaRPr lang="de-DE" dirty="0"/>
          </a:p>
        </p:txBody>
      </p:sp>
    </p:spTree>
    <p:extLst>
      <p:ext uri="{BB962C8B-B14F-4D97-AF65-F5344CB8AC3E}">
        <p14:creationId xmlns:p14="http://schemas.microsoft.com/office/powerpoint/2010/main" val="3678840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D81EA-AD68-EADF-C43B-1D854D6648CA}"/>
              </a:ext>
            </a:extLst>
          </p:cNvPr>
          <p:cNvSpPr>
            <a:spLocks noGrp="1"/>
          </p:cNvSpPr>
          <p:nvPr>
            <p:ph type="title"/>
          </p:nvPr>
        </p:nvSpPr>
        <p:spPr>
          <a:xfrm>
            <a:off x="838200" y="365126"/>
            <a:ext cx="10515600" cy="792000"/>
          </a:xfrm>
        </p:spPr>
        <p:txBody>
          <a:bodyPr>
            <a:normAutofit fontScale="90000"/>
          </a:bodyPr>
          <a:lstStyle/>
          <a:p>
            <a:br>
              <a:rPr lang="de-DE" dirty="0"/>
            </a:br>
            <a:r>
              <a:rPr lang="de-DE" sz="4000" dirty="0"/>
              <a:t>3. Die Vornote</a:t>
            </a:r>
            <a:br>
              <a:rPr lang="de-DE" dirty="0"/>
            </a:br>
            <a:endParaRPr lang="de-DE" dirty="0"/>
          </a:p>
        </p:txBody>
      </p:sp>
      <p:sp>
        <p:nvSpPr>
          <p:cNvPr id="3" name="Inhaltsplatzhalter 2">
            <a:extLst>
              <a:ext uri="{FF2B5EF4-FFF2-40B4-BE49-F238E27FC236}">
                <a16:creationId xmlns:a16="http://schemas.microsoft.com/office/drawing/2014/main" id="{06BFCAF4-027B-C37A-DA45-F72AE1421ACD}"/>
              </a:ext>
            </a:extLst>
          </p:cNvPr>
          <p:cNvSpPr>
            <a:spLocks noGrp="1"/>
          </p:cNvSpPr>
          <p:nvPr>
            <p:ph idx="1"/>
          </p:nvPr>
        </p:nvSpPr>
        <p:spPr/>
        <p:txBody>
          <a:bodyPr>
            <a:normAutofit fontScale="92500"/>
          </a:bodyPr>
          <a:lstStyle/>
          <a:p>
            <a:pPr marL="0" indent="0" algn="just">
              <a:buNone/>
            </a:pPr>
            <a:endParaRPr lang="de-DE" dirty="0"/>
          </a:p>
          <a:p>
            <a:pPr>
              <a:lnSpc>
                <a:spcPct val="110000"/>
              </a:lnSpc>
            </a:pPr>
            <a:r>
              <a:rPr lang="de-DE" dirty="0"/>
              <a:t>In den Fächern </a:t>
            </a:r>
            <a:r>
              <a:rPr lang="de-DE" b="1" dirty="0"/>
              <a:t>Deutsch, Mathematik und Englisch </a:t>
            </a:r>
            <a:r>
              <a:rPr lang="de-DE" dirty="0"/>
              <a:t>werden die </a:t>
            </a:r>
            <a:r>
              <a:rPr lang="de-DE" b="1" u="sng" dirty="0"/>
              <a:t>Abschlussnoten</a:t>
            </a:r>
            <a:r>
              <a:rPr lang="de-DE" b="1" dirty="0"/>
              <a:t> </a:t>
            </a:r>
            <a:r>
              <a:rPr lang="de-DE" b="1" u="sng" dirty="0">
                <a:solidFill>
                  <a:srgbClr val="FF0000"/>
                </a:solidFill>
              </a:rPr>
              <a:t>je zur Hälfte</a:t>
            </a:r>
            <a:r>
              <a:rPr lang="de-DE" b="1" dirty="0">
                <a:solidFill>
                  <a:srgbClr val="FF0000"/>
                </a:solidFill>
              </a:rPr>
              <a:t> </a:t>
            </a:r>
            <a:r>
              <a:rPr lang="de-DE" b="1" u="sng" dirty="0"/>
              <a:t>aus der Vornote</a:t>
            </a:r>
            <a:r>
              <a:rPr lang="de-DE" b="1" dirty="0"/>
              <a:t> und der </a:t>
            </a:r>
            <a:r>
              <a:rPr lang="de-DE" b="1" u="sng" dirty="0"/>
              <a:t>Note der schriftlichen Prüfung</a:t>
            </a:r>
            <a:r>
              <a:rPr lang="de-DE" dirty="0"/>
              <a:t>, ggf. auch aus einer mündlichen Prüfung gebildet. </a:t>
            </a:r>
          </a:p>
          <a:p>
            <a:pPr>
              <a:lnSpc>
                <a:spcPct val="110000"/>
              </a:lnSpc>
            </a:pPr>
            <a:endParaRPr lang="de-DE" dirty="0"/>
          </a:p>
          <a:p>
            <a:pPr>
              <a:lnSpc>
                <a:spcPct val="110000"/>
              </a:lnSpc>
            </a:pPr>
            <a:r>
              <a:rPr lang="de-DE" b="1" dirty="0"/>
              <a:t>Die Vornote </a:t>
            </a:r>
            <a:r>
              <a:rPr lang="de-DE" b="1" u="sng" dirty="0"/>
              <a:t>erfasst die in der Klasse 10 erbrachten Leistungen</a:t>
            </a:r>
            <a:r>
              <a:rPr lang="de-DE" dirty="0"/>
              <a:t>. Sie wird </a:t>
            </a:r>
            <a:r>
              <a:rPr lang="de-DE" b="1" u="sng" dirty="0"/>
              <a:t>nicht</a:t>
            </a:r>
            <a:r>
              <a:rPr lang="de-DE" b="1" dirty="0"/>
              <a:t> arithmetisch</a:t>
            </a:r>
            <a:r>
              <a:rPr lang="de-DE" dirty="0"/>
              <a:t> ermittelt. Vielmehr </a:t>
            </a:r>
            <a:r>
              <a:rPr lang="de-DE" b="1" dirty="0"/>
              <a:t>berücksichtigt sie die </a:t>
            </a:r>
            <a:r>
              <a:rPr lang="de-DE" b="1" dirty="0">
                <a:solidFill>
                  <a:srgbClr val="FF0000"/>
                </a:solidFill>
              </a:rPr>
              <a:t>Leistungsentwicklung</a:t>
            </a:r>
            <a:r>
              <a:rPr lang="de-DE" b="1" dirty="0"/>
              <a:t> </a:t>
            </a:r>
            <a:r>
              <a:rPr lang="de-DE" dirty="0"/>
              <a:t>der Schülerin oder des Schülers </a:t>
            </a:r>
            <a:r>
              <a:rPr lang="de-DE" b="1" dirty="0">
                <a:solidFill>
                  <a:srgbClr val="FF0000"/>
                </a:solidFill>
              </a:rPr>
              <a:t>im Verlauf der gesamten Klasse 10 </a:t>
            </a:r>
            <a:r>
              <a:rPr lang="de-DE" dirty="0"/>
              <a:t>bis zum Zeitpunkt der Festlegung. Dieser Zeitpunkt liegt vor dem Termin für die mündliche Prüfung (§ 32 APO-S I).</a:t>
            </a:r>
          </a:p>
          <a:p>
            <a:endParaRPr lang="de-DE" dirty="0"/>
          </a:p>
        </p:txBody>
      </p:sp>
    </p:spTree>
    <p:extLst>
      <p:ext uri="{BB962C8B-B14F-4D97-AF65-F5344CB8AC3E}">
        <p14:creationId xmlns:p14="http://schemas.microsoft.com/office/powerpoint/2010/main" val="3020008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14705-BC8D-CF77-E3ED-B1758182EE6A}"/>
              </a:ext>
            </a:extLst>
          </p:cNvPr>
          <p:cNvSpPr>
            <a:spLocks noGrp="1"/>
          </p:cNvSpPr>
          <p:nvPr>
            <p:ph type="title"/>
          </p:nvPr>
        </p:nvSpPr>
        <p:spPr>
          <a:xfrm>
            <a:off x="838200" y="365126"/>
            <a:ext cx="9530593" cy="792000"/>
          </a:xfrm>
        </p:spPr>
        <p:txBody>
          <a:bodyPr>
            <a:noAutofit/>
          </a:bodyPr>
          <a:lstStyle/>
          <a:p>
            <a:r>
              <a:rPr lang="de-DE" sz="3200" u="sng" dirty="0"/>
              <a:t>4. 1 Schriftliche Prüfungen – Vorgaben zu Anzahl und Dauer von Klassenarbeiten in Klasse 10</a:t>
            </a:r>
            <a:endParaRPr lang="de-DE" sz="3200" dirty="0"/>
          </a:p>
        </p:txBody>
      </p:sp>
      <p:sp>
        <p:nvSpPr>
          <p:cNvPr id="3" name="Inhaltsplatzhalter 2">
            <a:extLst>
              <a:ext uri="{FF2B5EF4-FFF2-40B4-BE49-F238E27FC236}">
                <a16:creationId xmlns:a16="http://schemas.microsoft.com/office/drawing/2014/main" id="{53584CA4-0281-D5EE-2698-23E58C6009BC}"/>
              </a:ext>
            </a:extLst>
          </p:cNvPr>
          <p:cNvSpPr>
            <a:spLocks noGrp="1"/>
          </p:cNvSpPr>
          <p:nvPr>
            <p:ph idx="1"/>
          </p:nvPr>
        </p:nvSpPr>
        <p:spPr/>
        <p:txBody>
          <a:bodyPr>
            <a:normAutofit fontScale="92500"/>
          </a:bodyPr>
          <a:lstStyle/>
          <a:p>
            <a:pPr marL="0" indent="0">
              <a:buNone/>
            </a:pPr>
            <a:br>
              <a:rPr lang="de-DE" u="sng" dirty="0"/>
            </a:br>
            <a:br>
              <a:rPr lang="de-DE" u="sng" dirty="0"/>
            </a:br>
            <a:br>
              <a:rPr lang="de-DE" u="sng" dirty="0"/>
            </a:br>
            <a:br>
              <a:rPr lang="de-DE" u="sng" dirty="0"/>
            </a:br>
            <a:br>
              <a:rPr lang="de-DE" u="sng" dirty="0"/>
            </a:br>
            <a:endParaRPr lang="de-DE" u="sng" dirty="0"/>
          </a:p>
          <a:p>
            <a:pPr marL="0" indent="0">
              <a:buNone/>
            </a:pPr>
            <a:endParaRPr lang="de-DE" sz="2200" b="1" dirty="0">
              <a:latin typeface="Arial" panose="020B0604020202020204" pitchFamily="34" charset="0"/>
              <a:ea typeface="Times New Roman" panose="02020603050405020304" pitchFamily="18" charset="0"/>
            </a:endParaRPr>
          </a:p>
          <a:p>
            <a:pPr marL="0" indent="0">
              <a:lnSpc>
                <a:spcPct val="110000"/>
              </a:lnSpc>
              <a:buNone/>
            </a:pPr>
            <a:r>
              <a:rPr lang="de-DE" sz="2200" b="1" dirty="0">
                <a:latin typeface="Arial" panose="020B0604020202020204" pitchFamily="34" charset="0"/>
                <a:ea typeface="Times New Roman" panose="02020603050405020304" pitchFamily="18" charset="0"/>
              </a:rPr>
              <a:t>Im 2. Halbjahr der Klasse 10 </a:t>
            </a:r>
            <a:r>
              <a:rPr lang="de-DE" sz="2200" dirty="0">
                <a:latin typeface="Arial" panose="020B0604020202020204" pitchFamily="34" charset="0"/>
                <a:ea typeface="Times New Roman" panose="02020603050405020304" pitchFamily="18" charset="0"/>
              </a:rPr>
              <a:t>ist </a:t>
            </a:r>
            <a:r>
              <a:rPr lang="de-DE" sz="2200" b="1" dirty="0">
                <a:latin typeface="Arial" panose="020B0604020202020204" pitchFamily="34" charset="0"/>
                <a:ea typeface="Times New Roman" panose="02020603050405020304" pitchFamily="18" charset="0"/>
              </a:rPr>
              <a:t>sicherzustellen, dass in den Fächern Deutsch, Englisch und Mathematik jeweils </a:t>
            </a:r>
            <a:r>
              <a:rPr lang="de-DE" sz="2200" b="1" u="sng" dirty="0">
                <a:latin typeface="Arial" panose="020B0604020202020204" pitchFamily="34" charset="0"/>
                <a:ea typeface="Times New Roman" panose="02020603050405020304" pitchFamily="18" charset="0"/>
              </a:rPr>
              <a:t>mindestens eine schriftliche Klassenarbeit zur Vorbereitung auf die Zentrale Prüfung 10</a:t>
            </a:r>
            <a:r>
              <a:rPr lang="de-DE" sz="2200" b="1" dirty="0">
                <a:latin typeface="Arial" panose="020B0604020202020204" pitchFamily="34" charset="0"/>
                <a:ea typeface="Times New Roman" panose="02020603050405020304" pitchFamily="18" charset="0"/>
              </a:rPr>
              <a:t> geschrieben wird. </a:t>
            </a:r>
            <a:r>
              <a:rPr lang="de-DE" sz="2200" dirty="0">
                <a:latin typeface="Arial" panose="020B0604020202020204" pitchFamily="34" charset="0"/>
                <a:ea typeface="Times New Roman" panose="02020603050405020304" pitchFamily="18" charset="0"/>
              </a:rPr>
              <a:t>Sofern lediglich eine Klassenarbeit im 2. Halbjahr der Klasse 10 geschrieben wird, </a:t>
            </a:r>
            <a:r>
              <a:rPr lang="de-DE" sz="2200" b="1" dirty="0">
                <a:latin typeface="Arial" panose="020B0604020202020204" pitchFamily="34" charset="0"/>
                <a:ea typeface="Times New Roman" panose="02020603050405020304" pitchFamily="18" charset="0"/>
              </a:rPr>
              <a:t>findet in diesem Halbjahr §6 Absatz 8 APO-S I keine Anwendung“</a:t>
            </a:r>
            <a:r>
              <a:rPr lang="de-DE" sz="2200" b="1"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de-DE" sz="2200" b="1" dirty="0">
                <a:latin typeface="Arial" panose="020B0604020202020204" pitchFamily="34" charset="0"/>
                <a:ea typeface="Times New Roman" panose="02020603050405020304" pitchFamily="18" charset="0"/>
              </a:rPr>
              <a:t> </a:t>
            </a:r>
            <a:r>
              <a:rPr lang="de-DE" sz="2200" b="1" dirty="0">
                <a:solidFill>
                  <a:srgbClr val="FF0000"/>
                </a:solidFill>
                <a:latin typeface="Arial" panose="020B0604020202020204" pitchFamily="34" charset="0"/>
                <a:ea typeface="Times New Roman" panose="02020603050405020304" pitchFamily="18" charset="0"/>
              </a:rPr>
              <a:t>keine alternative Form der Leistungsüberprüfung als Klassenarbeitsersatz im 2. Halbjahr!</a:t>
            </a:r>
            <a:endParaRPr lang="de-DE" sz="2200" dirty="0">
              <a:solidFill>
                <a:srgbClr val="FF0000"/>
              </a:solidFill>
              <a:latin typeface="Times New Roman" panose="02020603050405020304" pitchFamily="18" charset="0"/>
              <a:ea typeface="Times New Roman" panose="02020603050405020304" pitchFamily="18" charset="0"/>
            </a:endParaRPr>
          </a:p>
          <a:p>
            <a:pPr marL="0" indent="0">
              <a:buNone/>
            </a:pPr>
            <a:endParaRPr lang="de-DE" u="sng" dirty="0"/>
          </a:p>
          <a:p>
            <a:endParaRPr lang="de-DE" dirty="0"/>
          </a:p>
        </p:txBody>
      </p:sp>
      <p:pic>
        <p:nvPicPr>
          <p:cNvPr id="5" name="Grafik 4">
            <a:extLst>
              <a:ext uri="{FF2B5EF4-FFF2-40B4-BE49-F238E27FC236}">
                <a16:creationId xmlns:a16="http://schemas.microsoft.com/office/drawing/2014/main" id="{ECDA80BF-133B-4663-8062-9C6835760A85}"/>
              </a:ext>
            </a:extLst>
          </p:cNvPr>
          <p:cNvPicPr>
            <a:picLocks noChangeAspect="1"/>
          </p:cNvPicPr>
          <p:nvPr/>
        </p:nvPicPr>
        <p:blipFill>
          <a:blip r:embed="rId2"/>
          <a:stretch>
            <a:fillRect/>
          </a:stretch>
        </p:blipFill>
        <p:spPr>
          <a:xfrm>
            <a:off x="838200" y="1501629"/>
            <a:ext cx="9075292" cy="2172749"/>
          </a:xfrm>
          <a:prstGeom prst="rect">
            <a:avLst/>
          </a:prstGeom>
        </p:spPr>
      </p:pic>
    </p:spTree>
    <p:extLst>
      <p:ext uri="{BB962C8B-B14F-4D97-AF65-F5344CB8AC3E}">
        <p14:creationId xmlns:p14="http://schemas.microsoft.com/office/powerpoint/2010/main" val="294105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716BA-8279-6CB7-2D5C-DFB78E3B7DDF}"/>
              </a:ext>
            </a:extLst>
          </p:cNvPr>
          <p:cNvSpPr>
            <a:spLocks noGrp="1"/>
          </p:cNvSpPr>
          <p:nvPr>
            <p:ph type="title"/>
          </p:nvPr>
        </p:nvSpPr>
        <p:spPr/>
        <p:txBody>
          <a:bodyPr>
            <a:normAutofit fontScale="90000"/>
          </a:bodyPr>
          <a:lstStyle/>
          <a:p>
            <a:br>
              <a:rPr lang="de-DE" dirty="0"/>
            </a:br>
            <a:r>
              <a:rPr lang="de-DE" sz="4000" dirty="0"/>
              <a:t>4. 2 Schriftliche Prüfungen - Ablauf </a:t>
            </a:r>
            <a:br>
              <a:rPr lang="de-DE" sz="4000" dirty="0"/>
            </a:br>
            <a:endParaRPr lang="de-DE" sz="4000" dirty="0"/>
          </a:p>
        </p:txBody>
      </p:sp>
      <p:sp>
        <p:nvSpPr>
          <p:cNvPr id="3" name="Inhaltsplatzhalter 2">
            <a:extLst>
              <a:ext uri="{FF2B5EF4-FFF2-40B4-BE49-F238E27FC236}">
                <a16:creationId xmlns:a16="http://schemas.microsoft.com/office/drawing/2014/main" id="{5FFA9435-39D3-292E-A00B-5E54B7DE8C9A}"/>
              </a:ext>
            </a:extLst>
          </p:cNvPr>
          <p:cNvSpPr>
            <a:spLocks noGrp="1"/>
          </p:cNvSpPr>
          <p:nvPr>
            <p:ph idx="1"/>
          </p:nvPr>
        </p:nvSpPr>
        <p:spPr/>
        <p:txBody>
          <a:bodyPr/>
          <a:lstStyle/>
          <a:p>
            <a:pPr marL="0" indent="0">
              <a:buNone/>
            </a:pPr>
            <a:r>
              <a:rPr lang="de-DE" dirty="0"/>
              <a:t> </a:t>
            </a:r>
          </a:p>
          <a:p>
            <a:pPr marL="0" indent="0">
              <a:buNone/>
            </a:pPr>
            <a:endParaRPr lang="de-DE" dirty="0"/>
          </a:p>
        </p:txBody>
      </p:sp>
      <p:pic>
        <p:nvPicPr>
          <p:cNvPr id="5" name="Grafik 4">
            <a:extLst>
              <a:ext uri="{FF2B5EF4-FFF2-40B4-BE49-F238E27FC236}">
                <a16:creationId xmlns:a16="http://schemas.microsoft.com/office/drawing/2014/main" id="{D13E240A-53AA-C844-3646-12C80A405BDF}"/>
              </a:ext>
            </a:extLst>
          </p:cNvPr>
          <p:cNvPicPr>
            <a:picLocks noChangeAspect="1"/>
          </p:cNvPicPr>
          <p:nvPr/>
        </p:nvPicPr>
        <p:blipFill>
          <a:blip r:embed="rId2"/>
          <a:stretch>
            <a:fillRect/>
          </a:stretch>
        </p:blipFill>
        <p:spPr>
          <a:xfrm>
            <a:off x="1159376" y="1761689"/>
            <a:ext cx="9668627" cy="1922680"/>
          </a:xfrm>
          <a:prstGeom prst="rect">
            <a:avLst/>
          </a:prstGeom>
        </p:spPr>
      </p:pic>
      <p:pic>
        <p:nvPicPr>
          <p:cNvPr id="7" name="Grafik 6">
            <a:extLst>
              <a:ext uri="{FF2B5EF4-FFF2-40B4-BE49-F238E27FC236}">
                <a16:creationId xmlns:a16="http://schemas.microsoft.com/office/drawing/2014/main" id="{A49C77C2-1E76-3ACE-CE5A-303A3E004B56}"/>
              </a:ext>
            </a:extLst>
          </p:cNvPr>
          <p:cNvPicPr>
            <a:picLocks noChangeAspect="1"/>
          </p:cNvPicPr>
          <p:nvPr/>
        </p:nvPicPr>
        <p:blipFill>
          <a:blip r:embed="rId3"/>
          <a:stretch>
            <a:fillRect/>
          </a:stretch>
        </p:blipFill>
        <p:spPr>
          <a:xfrm>
            <a:off x="1159376" y="4370664"/>
            <a:ext cx="9666730" cy="1764928"/>
          </a:xfrm>
          <a:prstGeom prst="rect">
            <a:avLst/>
          </a:prstGeom>
        </p:spPr>
      </p:pic>
    </p:spTree>
    <p:extLst>
      <p:ext uri="{BB962C8B-B14F-4D97-AF65-F5344CB8AC3E}">
        <p14:creationId xmlns:p14="http://schemas.microsoft.com/office/powerpoint/2010/main" val="382548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1C166D-E793-3999-B791-9ECD622C6AAD}"/>
              </a:ext>
            </a:extLst>
          </p:cNvPr>
          <p:cNvSpPr>
            <a:spLocks noGrp="1"/>
          </p:cNvSpPr>
          <p:nvPr>
            <p:ph type="title"/>
          </p:nvPr>
        </p:nvSpPr>
        <p:spPr/>
        <p:txBody>
          <a:bodyPr>
            <a:normAutofit fontScale="90000"/>
          </a:bodyPr>
          <a:lstStyle/>
          <a:p>
            <a:br>
              <a:rPr lang="de-DE" dirty="0"/>
            </a:br>
            <a:r>
              <a:rPr lang="de-DE" sz="4000" dirty="0"/>
              <a:t>5. Mündliche Prüfungen</a:t>
            </a:r>
            <a:br>
              <a:rPr lang="de-DE" sz="4000" dirty="0"/>
            </a:br>
            <a:endParaRPr lang="de-DE" sz="4000" dirty="0"/>
          </a:p>
        </p:txBody>
      </p:sp>
      <p:sp>
        <p:nvSpPr>
          <p:cNvPr id="3" name="Inhaltsplatzhalter 2">
            <a:extLst>
              <a:ext uri="{FF2B5EF4-FFF2-40B4-BE49-F238E27FC236}">
                <a16:creationId xmlns:a16="http://schemas.microsoft.com/office/drawing/2014/main" id="{7544BDFD-175D-9B89-1939-4DB387BFA9AC}"/>
              </a:ext>
            </a:extLst>
          </p:cNvPr>
          <p:cNvSpPr>
            <a:spLocks noGrp="1"/>
          </p:cNvSpPr>
          <p:nvPr>
            <p:ph idx="1"/>
          </p:nvPr>
        </p:nvSpPr>
        <p:spPr>
          <a:xfrm>
            <a:off x="838200" y="1359018"/>
            <a:ext cx="10515600" cy="4924996"/>
          </a:xfrm>
        </p:spPr>
        <p:txBody>
          <a:bodyPr>
            <a:normAutofit fontScale="92500" lnSpcReduction="20000"/>
          </a:bodyPr>
          <a:lstStyle/>
          <a:p>
            <a:pPr marL="0" indent="0" algn="l">
              <a:buNone/>
            </a:pPr>
            <a:endParaRPr lang="de-DE" dirty="0"/>
          </a:p>
          <a:p>
            <a:pPr algn="l">
              <a:lnSpc>
                <a:spcPct val="100000"/>
              </a:lnSpc>
            </a:pPr>
            <a:r>
              <a:rPr lang="de-DE" dirty="0"/>
              <a:t>Im Rahmen der ZP10 finden mündliche Prüfungen in den Prüfungsfächern Deutsch, Englisch und Mathematik </a:t>
            </a:r>
            <a:r>
              <a:rPr lang="de-DE" u="sng" dirty="0">
                <a:solidFill>
                  <a:srgbClr val="FF0000"/>
                </a:solidFill>
              </a:rPr>
              <a:t>ausschließlich als Abweichungsprüfungen</a:t>
            </a:r>
            <a:r>
              <a:rPr lang="de-DE" dirty="0">
                <a:solidFill>
                  <a:srgbClr val="FF0000"/>
                </a:solidFill>
              </a:rPr>
              <a:t> </a:t>
            </a:r>
            <a:r>
              <a:rPr lang="de-DE" dirty="0"/>
              <a:t>statt</a:t>
            </a:r>
            <a:r>
              <a:rPr lang="de-DE" i="1" dirty="0"/>
              <a:t>.</a:t>
            </a:r>
            <a:br>
              <a:rPr lang="de-DE" i="1" dirty="0"/>
            </a:br>
            <a:endParaRPr lang="de-DE" i="1" dirty="0"/>
          </a:p>
          <a:p>
            <a:pPr>
              <a:lnSpc>
                <a:spcPct val="100000"/>
              </a:lnSpc>
            </a:pPr>
            <a:r>
              <a:rPr lang="de-DE" dirty="0">
                <a:solidFill>
                  <a:srgbClr val="FF0000"/>
                </a:solidFill>
              </a:rPr>
              <a:t>In den ZP 10 – Fächern gibt es </a:t>
            </a:r>
            <a:r>
              <a:rPr lang="de-DE" u="sng" dirty="0">
                <a:solidFill>
                  <a:srgbClr val="FF0000"/>
                </a:solidFill>
              </a:rPr>
              <a:t>keine</a:t>
            </a:r>
            <a:r>
              <a:rPr lang="de-DE" dirty="0">
                <a:solidFill>
                  <a:srgbClr val="FF0000"/>
                </a:solidFill>
              </a:rPr>
              <a:t> Nachprüfungen!</a:t>
            </a:r>
          </a:p>
          <a:p>
            <a:pPr marL="0" indent="0" algn="l">
              <a:lnSpc>
                <a:spcPct val="100000"/>
              </a:lnSpc>
              <a:buNone/>
            </a:pPr>
            <a:endParaRPr lang="de-DE" dirty="0"/>
          </a:p>
          <a:p>
            <a:pPr algn="l">
              <a:lnSpc>
                <a:spcPct val="100000"/>
              </a:lnSpc>
            </a:pPr>
            <a:r>
              <a:rPr lang="de-DE" dirty="0"/>
              <a:t>Eine mündliche Prüfung </a:t>
            </a:r>
            <a:r>
              <a:rPr lang="de-DE" b="1" u="sng" dirty="0">
                <a:solidFill>
                  <a:srgbClr val="FF0000"/>
                </a:solidFill>
              </a:rPr>
              <a:t>muss</a:t>
            </a:r>
            <a:r>
              <a:rPr lang="de-DE" b="1" u="sng" dirty="0"/>
              <a:t> </a:t>
            </a:r>
            <a:r>
              <a:rPr lang="de-DE" u="sng" dirty="0"/>
              <a:t>stattfinden, wenn die Vornote und die Note der schriftlichen Prüfung </a:t>
            </a:r>
            <a:r>
              <a:rPr lang="de-DE" b="1" u="sng" dirty="0">
                <a:solidFill>
                  <a:srgbClr val="FF0000"/>
                </a:solidFill>
              </a:rPr>
              <a:t>um drei Noten </a:t>
            </a:r>
            <a:r>
              <a:rPr lang="de-DE" u="sng" dirty="0"/>
              <a:t>voneinander abweichen</a:t>
            </a:r>
            <a:r>
              <a:rPr lang="de-DE" dirty="0"/>
              <a:t> (§ 34 Abs. 3 APO-S I). Eine mündliche Prüfung </a:t>
            </a:r>
            <a:r>
              <a:rPr lang="de-DE" b="1" u="sng" dirty="0">
                <a:solidFill>
                  <a:srgbClr val="FF0000"/>
                </a:solidFill>
              </a:rPr>
              <a:t>kann auf Wunsch </a:t>
            </a:r>
            <a:r>
              <a:rPr lang="de-DE" dirty="0"/>
              <a:t>der Schülerin bzw. des Schülers durchgeführt werden, wenn die </a:t>
            </a:r>
            <a:r>
              <a:rPr lang="de-DE" u="sng" dirty="0"/>
              <a:t>Vornote und die Note der schriftlichen Prüfung </a:t>
            </a:r>
            <a:r>
              <a:rPr lang="de-DE" b="1" u="sng" dirty="0">
                <a:solidFill>
                  <a:srgbClr val="FF0000"/>
                </a:solidFill>
              </a:rPr>
              <a:t>um zwei Noten </a:t>
            </a:r>
            <a:r>
              <a:rPr lang="de-DE" u="sng" dirty="0"/>
              <a:t>voneinander abweichen</a:t>
            </a:r>
            <a:r>
              <a:rPr lang="de-DE" dirty="0"/>
              <a:t> (§ 34 Abs. 2 APO-S I).</a:t>
            </a:r>
          </a:p>
          <a:p>
            <a:pPr marL="0" indent="0">
              <a:buNone/>
            </a:pPr>
            <a:endParaRPr lang="de-DE" dirty="0"/>
          </a:p>
        </p:txBody>
      </p:sp>
    </p:spTree>
    <p:extLst>
      <p:ext uri="{BB962C8B-B14F-4D97-AF65-F5344CB8AC3E}">
        <p14:creationId xmlns:p14="http://schemas.microsoft.com/office/powerpoint/2010/main" val="2094385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3F079E-0E61-C07B-1794-39E485B0DE17}"/>
              </a:ext>
            </a:extLst>
          </p:cNvPr>
          <p:cNvSpPr>
            <a:spLocks noGrp="1"/>
          </p:cNvSpPr>
          <p:nvPr>
            <p:ph type="title"/>
          </p:nvPr>
        </p:nvSpPr>
        <p:spPr>
          <a:xfrm>
            <a:off x="838200" y="365126"/>
            <a:ext cx="9497037" cy="792000"/>
          </a:xfrm>
        </p:spPr>
        <p:txBody>
          <a:bodyPr>
            <a:normAutofit fontScale="90000"/>
          </a:bodyPr>
          <a:lstStyle/>
          <a:p>
            <a:br>
              <a:rPr lang="de-DE" sz="4000" dirty="0"/>
            </a:br>
            <a:r>
              <a:rPr lang="de-DE" sz="4000" dirty="0"/>
              <a:t>6. Rolle der übrigen Fächer für die Abschlussvergabe</a:t>
            </a:r>
            <a:br>
              <a:rPr lang="de-DE" dirty="0"/>
            </a:br>
            <a:endParaRPr lang="de-DE" dirty="0"/>
          </a:p>
        </p:txBody>
      </p:sp>
      <p:sp>
        <p:nvSpPr>
          <p:cNvPr id="3" name="Inhaltsplatzhalter 2">
            <a:extLst>
              <a:ext uri="{FF2B5EF4-FFF2-40B4-BE49-F238E27FC236}">
                <a16:creationId xmlns:a16="http://schemas.microsoft.com/office/drawing/2014/main" id="{913D7725-79B0-9E35-D932-823E531B1F26}"/>
              </a:ext>
            </a:extLst>
          </p:cNvPr>
          <p:cNvSpPr>
            <a:spLocks noGrp="1"/>
          </p:cNvSpPr>
          <p:nvPr>
            <p:ph idx="1"/>
          </p:nvPr>
        </p:nvSpPr>
        <p:spPr/>
        <p:txBody>
          <a:bodyPr>
            <a:normAutofit lnSpcReduction="10000"/>
          </a:bodyPr>
          <a:lstStyle/>
          <a:p>
            <a:pPr marL="0" indent="0" algn="l">
              <a:buNone/>
            </a:pPr>
            <a:endParaRPr lang="de-DE" dirty="0"/>
          </a:p>
          <a:p>
            <a:pPr marL="0" indent="0" algn="just">
              <a:lnSpc>
                <a:spcPct val="100000"/>
              </a:lnSpc>
              <a:buNone/>
            </a:pPr>
            <a:r>
              <a:rPr lang="de-DE" dirty="0"/>
              <a:t>Die Abschlusskonferenz vergibt den </a:t>
            </a:r>
            <a:r>
              <a:rPr lang="de-DE" b="1" dirty="0">
                <a:solidFill>
                  <a:srgbClr val="FF0000"/>
                </a:solidFill>
              </a:rPr>
              <a:t>Mittleren Schulabschluss (Fachoberschulreife)</a:t>
            </a:r>
            <a:r>
              <a:rPr lang="de-DE" dirty="0">
                <a:solidFill>
                  <a:srgbClr val="FF0000"/>
                </a:solidFill>
              </a:rPr>
              <a:t> </a:t>
            </a:r>
            <a:r>
              <a:rPr lang="de-DE" dirty="0"/>
              <a:t>aufgrund der Abschlussnoten nach den Regelungen der Ausbildungs- und Prüfungsordnung für die Sekundarstufe I (§§ 40 ff. </a:t>
            </a:r>
            <a:r>
              <a:rPr lang="de-DE" u="sng" dirty="0">
                <a:hlinkClick r:id="rId2" tooltip="Ausbildungs- und Prüfungsordnung Sekundarstufe I"/>
              </a:rPr>
              <a:t>APO-S I</a:t>
            </a:r>
            <a:r>
              <a:rPr lang="de-DE" dirty="0"/>
              <a:t>). Dabei haben die </a:t>
            </a:r>
            <a:r>
              <a:rPr lang="de-DE" b="1" u="sng" dirty="0"/>
              <a:t>Fächer, in denen keine zentrale Prüfung stattfinden</a:t>
            </a:r>
            <a:r>
              <a:rPr lang="de-DE" b="1" dirty="0"/>
              <a:t>, </a:t>
            </a:r>
            <a:r>
              <a:rPr lang="de-DE" b="1" u="sng" dirty="0"/>
              <a:t>die gleiche Bedeutung</a:t>
            </a:r>
            <a:r>
              <a:rPr lang="de-DE" b="1" dirty="0"/>
              <a:t> wie vor der Einführung zentraler Prüfungsarbeiten</a:t>
            </a:r>
            <a:r>
              <a:rPr lang="de-DE" dirty="0"/>
              <a:t>. </a:t>
            </a:r>
            <a:r>
              <a:rPr lang="de-DE" b="1" u="sng" dirty="0"/>
              <a:t>Achtung:</a:t>
            </a:r>
            <a:r>
              <a:rPr lang="de-DE" dirty="0"/>
              <a:t> </a:t>
            </a:r>
            <a:r>
              <a:rPr lang="de-DE" b="1" dirty="0">
                <a:solidFill>
                  <a:srgbClr val="FF0000"/>
                </a:solidFill>
              </a:rPr>
              <a:t>Jede Minderleistung in einem Fach ist ab Klasse 9 versetzungswirksam</a:t>
            </a:r>
            <a:r>
              <a:rPr lang="de-DE" dirty="0"/>
              <a:t>, auch wenn sie nicht durch ein Monitum („blauer Brief“) angemahnt wurde. Dies betrifft ebenfalls Minderleistungen in sog. „Epochenfächern“, welche nur in einem der beiden Schulhalbjahre unterrichtet werden.</a:t>
            </a:r>
          </a:p>
          <a:p>
            <a:pPr marL="0" indent="0">
              <a:buNone/>
            </a:pPr>
            <a:endParaRPr lang="de-DE" dirty="0"/>
          </a:p>
        </p:txBody>
      </p:sp>
    </p:spTree>
    <p:extLst>
      <p:ext uri="{BB962C8B-B14F-4D97-AF65-F5344CB8AC3E}">
        <p14:creationId xmlns:p14="http://schemas.microsoft.com/office/powerpoint/2010/main" val="97059392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cbcfed7-41db-4645-ace9-ecd67367630a">
      <Terms xmlns="http://schemas.microsoft.com/office/infopath/2007/PartnerControls"/>
    </lcf76f155ced4ddcb4097134ff3c332f>
    <TaxCatchAll xmlns="07f5c867-bcf9-4644-8c11-bbdc954d2f6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6D3F7BFD0B3E64F8B16FE8A211BAECD" ma:contentTypeVersion="16" ma:contentTypeDescription="Ein neues Dokument erstellen." ma:contentTypeScope="" ma:versionID="467266e740068ca4b06e7ac2412ef028">
  <xsd:schema xmlns:xsd="http://www.w3.org/2001/XMLSchema" xmlns:xs="http://www.w3.org/2001/XMLSchema" xmlns:p="http://schemas.microsoft.com/office/2006/metadata/properties" xmlns:ns2="9cbcfed7-41db-4645-ace9-ecd67367630a" xmlns:ns3="07f5c867-bcf9-4644-8c11-bbdc954d2f6b" targetNamespace="http://schemas.microsoft.com/office/2006/metadata/properties" ma:root="true" ma:fieldsID="34006a9fb32ecb9a13170486fc424be7" ns2:_="" ns3:_="">
    <xsd:import namespace="9cbcfed7-41db-4645-ace9-ecd67367630a"/>
    <xsd:import namespace="07f5c867-bcf9-4644-8c11-bbdc954d2f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cfed7-41db-4645-ace9-ecd673676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0c607dd0-8d66-40bd-b11f-6dc4d6f1851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f5c867-bcf9-4644-8c11-bbdc954d2f6b"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80d61f98-636f-49e8-8298-c046bcb80b41}" ma:internalName="TaxCatchAll" ma:showField="CatchAllData" ma:web="07f5c867-bcf9-4644-8c11-bbdc954d2f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DAF087-F5C5-4987-9B54-175FDF440580}">
  <ds:schemaRefs>
    <ds:schemaRef ds:uri="http://schemas.microsoft.com/sharepoint/v3/contenttype/forms"/>
  </ds:schemaRefs>
</ds:datastoreItem>
</file>

<file path=customXml/itemProps2.xml><?xml version="1.0" encoding="utf-8"?>
<ds:datastoreItem xmlns:ds="http://schemas.openxmlformats.org/officeDocument/2006/customXml" ds:itemID="{13098DFA-CA71-4DD5-9F5D-DF63FFEA088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37C5498-9BBD-4F9E-BDE1-82691F06C84F}"/>
</file>

<file path=docProps/app.xml><?xml version="1.0" encoding="utf-8"?>
<Properties xmlns="http://schemas.openxmlformats.org/officeDocument/2006/extended-properties" xmlns:vt="http://schemas.openxmlformats.org/officeDocument/2006/docPropsVTypes">
  <TotalTime>0</TotalTime>
  <Words>765</Words>
  <Application>Microsoft Office PowerPoint</Application>
  <PresentationFormat>Breitbild</PresentationFormat>
  <Paragraphs>93</Paragraphs>
  <Slides>14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14</vt:i4>
      </vt:variant>
    </vt:vector>
  </HeadingPairs>
  <TitlesOfParts>
    <vt:vector size="20" baseType="lpstr">
      <vt:lpstr>Arial</vt:lpstr>
      <vt:lpstr>Calibri</vt:lpstr>
      <vt:lpstr>Calibri Light</vt:lpstr>
      <vt:lpstr>Times New Roman</vt:lpstr>
      <vt:lpstr>Wingdings</vt:lpstr>
      <vt:lpstr>Office</vt:lpstr>
      <vt:lpstr>Zentrale Prüfungen 10 - 2026</vt:lpstr>
      <vt:lpstr>Zentrale Prüfungen 10 - 2026</vt:lpstr>
      <vt:lpstr>1. Termine</vt:lpstr>
      <vt:lpstr> 2. Allgemeine Informationen  </vt:lpstr>
      <vt:lpstr> 3. Die Vornote </vt:lpstr>
      <vt:lpstr>4. 1 Schriftliche Prüfungen – Vorgaben zu Anzahl und Dauer von Klassenarbeiten in Klasse 10</vt:lpstr>
      <vt:lpstr> 4. 2 Schriftliche Prüfungen - Ablauf  </vt:lpstr>
      <vt:lpstr> 5. Mündliche Prüfungen </vt:lpstr>
      <vt:lpstr> 6. Rolle der übrigen Fächer für die Abschlussvergabe </vt:lpstr>
      <vt:lpstr>Übungsmaterial</vt:lpstr>
      <vt:lpstr>Übungsmaterial</vt:lpstr>
      <vt:lpstr> 8. Ausblick </vt:lpstr>
      <vt:lpstr> 9. Fragen </vt:lpstr>
      <vt:lpstr>Zentrale Prüfungen 10 - 2026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Taraschewski</dc:creator>
  <cp:lastModifiedBy>Gabriele Kraneburg</cp:lastModifiedBy>
  <cp:revision>35</cp:revision>
  <dcterms:created xsi:type="dcterms:W3CDTF">2022-03-07T08:51:48Z</dcterms:created>
  <dcterms:modified xsi:type="dcterms:W3CDTF">2025-09-30T07:24:34Z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0x01010006D3F7BFD0B3E64F8B16FE8A211BAECD</vt:lpwstr>
  </property>
</Properties>
</file>